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944688" cy="3095625"/>
  <p:notesSz cx="2159000" cy="33147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690" userDrawn="1">
          <p15:clr>
            <a:srgbClr val="A4A3A4"/>
          </p15:clr>
        </p15:guide>
        <p15:guide id="2" pos="19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3086" y="96"/>
      </p:cViewPr>
      <p:guideLst>
        <p:guide orient="horz" pos="2690"/>
        <p:guide pos="19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6281" y="959644"/>
            <a:ext cx="1657846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92561" y="1733551"/>
            <a:ext cx="136528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7520" y="711994"/>
            <a:ext cx="84842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04460" y="711994"/>
            <a:ext cx="84842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5374" y="184770"/>
            <a:ext cx="33965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AEE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0687" y="513133"/>
            <a:ext cx="164040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63139" y="2878932"/>
            <a:ext cx="62413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7520" y="2878932"/>
            <a:ext cx="44859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04294" y="2878932"/>
            <a:ext cx="44859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1246C2F1-C88D-2EFE-B816-D78A938127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9" y="-4763"/>
            <a:ext cx="1952625" cy="31051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Text, Screenshot, Schrift, Zahl enthält.&#10;&#10;KI-generierte Inhalte können fehlerhaft sein.">
            <a:extLst>
              <a:ext uri="{FF2B5EF4-FFF2-40B4-BE49-F238E27FC236}">
                <a16:creationId xmlns:a16="http://schemas.microsoft.com/office/drawing/2014/main" id="{8892E5FD-671A-74AD-4ED7-A94581766E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9"/>
            <a:ext cx="1944688" cy="309506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viaprinto_taschenkalender_kalendarium_54x86_hellblau.indd</dc:title>
  <cp:lastModifiedBy>Fabery, Darlene</cp:lastModifiedBy>
  <cp:revision>9</cp:revision>
  <dcterms:created xsi:type="dcterms:W3CDTF">2023-01-20T12:51:05Z</dcterms:created>
  <dcterms:modified xsi:type="dcterms:W3CDTF">2025-03-21T14:10:51Z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2023-01-16T00:00:00Z</vt:filetime>
  </property>
  <property fmtid="{D5CDD505-2E9C-101B-9397-08002B2CF9AE}" pid="3" name="Creator">
    <vt:lpwstr>Adobe InDesign 18.0 (Windows)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2023-01-20T00:00:00Z</vt:filetime>
  </property>
  <property fmtid="{D5CDD505-2E9C-101B-9397-08002B2CF9AE}" pid="7" name="Producer">
    <vt:lpwstr>Adobe PDF Library 17.0</vt:lpwstr>
  </property>
</Properties>
</file>