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25452388" cy="18000663"/>
  <p:notesSz cx="15125700" cy="106934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4848" userDrawn="1">
          <p15:clr>
            <a:srgbClr val="A4A3A4"/>
          </p15:clr>
        </p15:guide>
        <p15:guide id="2" pos="225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28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193" autoAdjust="0"/>
  </p:normalViewPr>
  <p:slideViewPr>
    <p:cSldViewPr>
      <p:cViewPr>
        <p:scale>
          <a:sx n="46" d="100"/>
          <a:sy n="46" d="100"/>
        </p:scale>
        <p:origin x="1122" y="36"/>
      </p:cViewPr>
      <p:guideLst>
        <p:guide orient="horz" pos="4848"/>
        <p:guide pos="22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6554788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8567738" y="0"/>
            <a:ext cx="6554787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A5A9101-4482-4DC7-8955-AC73D21CA16B}" type="datetimeFigureOut">
              <a:rPr lang="de-DE" smtClean="0"/>
              <a:t>22.01.2025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5011738" y="1336675"/>
            <a:ext cx="5102225" cy="36083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512888" y="5146675"/>
            <a:ext cx="12099925" cy="42100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0156825"/>
            <a:ext cx="6554788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8567738" y="10156825"/>
            <a:ext cx="6554787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2AB96A6-F748-4016-BC86-7152F97FAED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104068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543703" rtl="0" eaLnBrk="1" latinLnBrk="0" hangingPunct="1">
      <a:defRPr sz="713" kern="1200">
        <a:solidFill>
          <a:schemeClr val="tx1"/>
        </a:solidFill>
        <a:latin typeface="+mn-lt"/>
        <a:ea typeface="+mn-ea"/>
        <a:cs typeface="+mn-cs"/>
      </a:defRPr>
    </a:lvl1pPr>
    <a:lvl2pPr marL="271851" algn="l" defTabSz="543703" rtl="0" eaLnBrk="1" latinLnBrk="0" hangingPunct="1">
      <a:defRPr sz="713" kern="1200">
        <a:solidFill>
          <a:schemeClr val="tx1"/>
        </a:solidFill>
        <a:latin typeface="+mn-lt"/>
        <a:ea typeface="+mn-ea"/>
        <a:cs typeface="+mn-cs"/>
      </a:defRPr>
    </a:lvl2pPr>
    <a:lvl3pPr marL="543703" algn="l" defTabSz="543703" rtl="0" eaLnBrk="1" latinLnBrk="0" hangingPunct="1">
      <a:defRPr sz="713" kern="1200">
        <a:solidFill>
          <a:schemeClr val="tx1"/>
        </a:solidFill>
        <a:latin typeface="+mn-lt"/>
        <a:ea typeface="+mn-ea"/>
        <a:cs typeface="+mn-cs"/>
      </a:defRPr>
    </a:lvl3pPr>
    <a:lvl4pPr marL="815554" algn="l" defTabSz="543703" rtl="0" eaLnBrk="1" latinLnBrk="0" hangingPunct="1">
      <a:defRPr sz="713" kern="1200">
        <a:solidFill>
          <a:schemeClr val="tx1"/>
        </a:solidFill>
        <a:latin typeface="+mn-lt"/>
        <a:ea typeface="+mn-ea"/>
        <a:cs typeface="+mn-cs"/>
      </a:defRPr>
    </a:lvl4pPr>
    <a:lvl5pPr marL="1087405" algn="l" defTabSz="543703" rtl="0" eaLnBrk="1" latinLnBrk="0" hangingPunct="1">
      <a:defRPr sz="713" kern="1200">
        <a:solidFill>
          <a:schemeClr val="tx1"/>
        </a:solidFill>
        <a:latin typeface="+mn-lt"/>
        <a:ea typeface="+mn-ea"/>
        <a:cs typeface="+mn-cs"/>
      </a:defRPr>
    </a:lvl5pPr>
    <a:lvl6pPr marL="1359256" algn="l" defTabSz="543703" rtl="0" eaLnBrk="1" latinLnBrk="0" hangingPunct="1">
      <a:defRPr sz="713" kern="1200">
        <a:solidFill>
          <a:schemeClr val="tx1"/>
        </a:solidFill>
        <a:latin typeface="+mn-lt"/>
        <a:ea typeface="+mn-ea"/>
        <a:cs typeface="+mn-cs"/>
      </a:defRPr>
    </a:lvl6pPr>
    <a:lvl7pPr marL="1631108" algn="l" defTabSz="543703" rtl="0" eaLnBrk="1" latinLnBrk="0" hangingPunct="1">
      <a:defRPr sz="713" kern="1200">
        <a:solidFill>
          <a:schemeClr val="tx1"/>
        </a:solidFill>
        <a:latin typeface="+mn-lt"/>
        <a:ea typeface="+mn-ea"/>
        <a:cs typeface="+mn-cs"/>
      </a:defRPr>
    </a:lvl7pPr>
    <a:lvl8pPr marL="1902959" algn="l" defTabSz="543703" rtl="0" eaLnBrk="1" latinLnBrk="0" hangingPunct="1">
      <a:defRPr sz="713" kern="1200">
        <a:solidFill>
          <a:schemeClr val="tx1"/>
        </a:solidFill>
        <a:latin typeface="+mn-lt"/>
        <a:ea typeface="+mn-ea"/>
        <a:cs typeface="+mn-cs"/>
      </a:defRPr>
    </a:lvl8pPr>
    <a:lvl9pPr marL="2174810" algn="l" defTabSz="543703" rtl="0" eaLnBrk="1" latinLnBrk="0" hangingPunct="1">
      <a:defRPr sz="71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2AB96A6-F748-4016-BC86-7152F97FAED0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02388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1086511">
        <a:defRPr>
          <a:latin typeface="+mn-lt"/>
          <a:ea typeface="+mn-ea"/>
          <a:cs typeface="+mn-cs"/>
        </a:defRPr>
      </a:lvl2pPr>
      <a:lvl3pPr marL="2173021">
        <a:defRPr>
          <a:latin typeface="+mn-lt"/>
          <a:ea typeface="+mn-ea"/>
          <a:cs typeface="+mn-cs"/>
        </a:defRPr>
      </a:lvl3pPr>
      <a:lvl4pPr marL="3259533">
        <a:defRPr>
          <a:latin typeface="+mn-lt"/>
          <a:ea typeface="+mn-ea"/>
          <a:cs typeface="+mn-cs"/>
        </a:defRPr>
      </a:lvl4pPr>
      <a:lvl5pPr marL="4346044">
        <a:defRPr>
          <a:latin typeface="+mn-lt"/>
          <a:ea typeface="+mn-ea"/>
          <a:cs typeface="+mn-cs"/>
        </a:defRPr>
      </a:lvl5pPr>
      <a:lvl6pPr marL="5432554">
        <a:defRPr>
          <a:latin typeface="+mn-lt"/>
          <a:ea typeface="+mn-ea"/>
          <a:cs typeface="+mn-cs"/>
        </a:defRPr>
      </a:lvl6pPr>
      <a:lvl7pPr marL="6519065">
        <a:defRPr>
          <a:latin typeface="+mn-lt"/>
          <a:ea typeface="+mn-ea"/>
          <a:cs typeface="+mn-cs"/>
        </a:defRPr>
      </a:lvl7pPr>
      <a:lvl8pPr marL="7605575">
        <a:defRPr>
          <a:latin typeface="+mn-lt"/>
          <a:ea typeface="+mn-ea"/>
          <a:cs typeface="+mn-cs"/>
        </a:defRPr>
      </a:lvl8pPr>
      <a:lvl9pPr marL="8692086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1086511">
        <a:defRPr>
          <a:latin typeface="+mn-lt"/>
          <a:ea typeface="+mn-ea"/>
          <a:cs typeface="+mn-cs"/>
        </a:defRPr>
      </a:lvl2pPr>
      <a:lvl3pPr marL="2173021">
        <a:defRPr>
          <a:latin typeface="+mn-lt"/>
          <a:ea typeface="+mn-ea"/>
          <a:cs typeface="+mn-cs"/>
        </a:defRPr>
      </a:lvl3pPr>
      <a:lvl4pPr marL="3259533">
        <a:defRPr>
          <a:latin typeface="+mn-lt"/>
          <a:ea typeface="+mn-ea"/>
          <a:cs typeface="+mn-cs"/>
        </a:defRPr>
      </a:lvl4pPr>
      <a:lvl5pPr marL="4346044">
        <a:defRPr>
          <a:latin typeface="+mn-lt"/>
          <a:ea typeface="+mn-ea"/>
          <a:cs typeface="+mn-cs"/>
        </a:defRPr>
      </a:lvl5pPr>
      <a:lvl6pPr marL="5432554">
        <a:defRPr>
          <a:latin typeface="+mn-lt"/>
          <a:ea typeface="+mn-ea"/>
          <a:cs typeface="+mn-cs"/>
        </a:defRPr>
      </a:lvl6pPr>
      <a:lvl7pPr marL="6519065">
        <a:defRPr>
          <a:latin typeface="+mn-lt"/>
          <a:ea typeface="+mn-ea"/>
          <a:cs typeface="+mn-cs"/>
        </a:defRPr>
      </a:lvl7pPr>
      <a:lvl8pPr marL="7605575">
        <a:defRPr>
          <a:latin typeface="+mn-lt"/>
          <a:ea typeface="+mn-ea"/>
          <a:cs typeface="+mn-cs"/>
        </a:defRPr>
      </a:lvl8pPr>
      <a:lvl9pPr marL="8692086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7" name="Freeform 1793">
            <a:extLst>
              <a:ext uri="{FF2B5EF4-FFF2-40B4-BE49-F238E27FC236}">
                <a16:creationId xmlns:a16="http://schemas.microsoft.com/office/drawing/2014/main" id="{107A58E4-3BB3-B0BB-493A-9E8C1CF9F59E}"/>
              </a:ext>
            </a:extLst>
          </p:cNvPr>
          <p:cNvSpPr>
            <a:spLocks noEditPoints="1"/>
          </p:cNvSpPr>
          <p:nvPr/>
        </p:nvSpPr>
        <p:spPr bwMode="auto">
          <a:xfrm>
            <a:off x="16702090" y="5403850"/>
            <a:ext cx="1990725" cy="9775825"/>
          </a:xfrm>
          <a:custGeom>
            <a:avLst/>
            <a:gdLst>
              <a:gd name="T0" fmla="*/ 1254 w 1254"/>
              <a:gd name="T1" fmla="*/ 6018 h 6158"/>
              <a:gd name="T2" fmla="*/ 493 w 1254"/>
              <a:gd name="T3" fmla="*/ 6158 h 6158"/>
              <a:gd name="T4" fmla="*/ 493 w 1254"/>
              <a:gd name="T5" fmla="*/ 5877 h 6158"/>
              <a:gd name="T6" fmla="*/ 1254 w 1254"/>
              <a:gd name="T7" fmla="*/ 6018 h 6158"/>
              <a:gd name="T8" fmla="*/ 493 w 1254"/>
              <a:gd name="T9" fmla="*/ 5877 h 6158"/>
              <a:gd name="T10" fmla="*/ 493 w 1254"/>
              <a:gd name="T11" fmla="*/ 5877 h 6158"/>
              <a:gd name="T12" fmla="*/ 259 w 1254"/>
              <a:gd name="T13" fmla="*/ 6158 h 6158"/>
              <a:gd name="T14" fmla="*/ 0 w 1254"/>
              <a:gd name="T15" fmla="*/ 5877 h 6158"/>
              <a:gd name="T16" fmla="*/ 259 w 1254"/>
              <a:gd name="T17" fmla="*/ 6158 h 6158"/>
              <a:gd name="T18" fmla="*/ 0 w 1254"/>
              <a:gd name="T19" fmla="*/ 5877 h 6158"/>
              <a:gd name="T20" fmla="*/ 1254 w 1254"/>
              <a:gd name="T21" fmla="*/ 4059 h 6158"/>
              <a:gd name="T22" fmla="*/ 493 w 1254"/>
              <a:gd name="T23" fmla="*/ 4199 h 6158"/>
              <a:gd name="T24" fmla="*/ 493 w 1254"/>
              <a:gd name="T25" fmla="*/ 3918 h 6158"/>
              <a:gd name="T26" fmla="*/ 1254 w 1254"/>
              <a:gd name="T27" fmla="*/ 4059 h 6158"/>
              <a:gd name="T28" fmla="*/ 493 w 1254"/>
              <a:gd name="T29" fmla="*/ 3918 h 6158"/>
              <a:gd name="T30" fmla="*/ 493 w 1254"/>
              <a:gd name="T31" fmla="*/ 3918 h 6158"/>
              <a:gd name="T32" fmla="*/ 259 w 1254"/>
              <a:gd name="T33" fmla="*/ 4199 h 6158"/>
              <a:gd name="T34" fmla="*/ 0 w 1254"/>
              <a:gd name="T35" fmla="*/ 3918 h 6158"/>
              <a:gd name="T36" fmla="*/ 259 w 1254"/>
              <a:gd name="T37" fmla="*/ 4199 h 6158"/>
              <a:gd name="T38" fmla="*/ 0 w 1254"/>
              <a:gd name="T39" fmla="*/ 3918 h 6158"/>
              <a:gd name="T40" fmla="*/ 1254 w 1254"/>
              <a:gd name="T41" fmla="*/ 2100 h 6158"/>
              <a:gd name="T42" fmla="*/ 493 w 1254"/>
              <a:gd name="T43" fmla="*/ 2240 h 6158"/>
              <a:gd name="T44" fmla="*/ 493 w 1254"/>
              <a:gd name="T45" fmla="*/ 1959 h 6158"/>
              <a:gd name="T46" fmla="*/ 1254 w 1254"/>
              <a:gd name="T47" fmla="*/ 2100 h 6158"/>
              <a:gd name="T48" fmla="*/ 493 w 1254"/>
              <a:gd name="T49" fmla="*/ 1959 h 6158"/>
              <a:gd name="T50" fmla="*/ 493 w 1254"/>
              <a:gd name="T51" fmla="*/ 1959 h 6158"/>
              <a:gd name="T52" fmla="*/ 259 w 1254"/>
              <a:gd name="T53" fmla="*/ 2240 h 6158"/>
              <a:gd name="T54" fmla="*/ 0 w 1254"/>
              <a:gd name="T55" fmla="*/ 1959 h 6158"/>
              <a:gd name="T56" fmla="*/ 259 w 1254"/>
              <a:gd name="T57" fmla="*/ 2240 h 6158"/>
              <a:gd name="T58" fmla="*/ 0 w 1254"/>
              <a:gd name="T59" fmla="*/ 1959 h 6158"/>
              <a:gd name="T60" fmla="*/ 1254 w 1254"/>
              <a:gd name="T61" fmla="*/ 141 h 6158"/>
              <a:gd name="T62" fmla="*/ 493 w 1254"/>
              <a:gd name="T63" fmla="*/ 281 h 6158"/>
              <a:gd name="T64" fmla="*/ 493 w 1254"/>
              <a:gd name="T65" fmla="*/ 0 h 6158"/>
              <a:gd name="T66" fmla="*/ 1254 w 1254"/>
              <a:gd name="T67" fmla="*/ 141 h 6158"/>
              <a:gd name="T68" fmla="*/ 493 w 1254"/>
              <a:gd name="T69" fmla="*/ 0 h 6158"/>
              <a:gd name="T70" fmla="*/ 493 w 1254"/>
              <a:gd name="T71" fmla="*/ 0 h 6158"/>
              <a:gd name="T72" fmla="*/ 259 w 1254"/>
              <a:gd name="T73" fmla="*/ 281 h 6158"/>
              <a:gd name="T74" fmla="*/ 0 w 1254"/>
              <a:gd name="T75" fmla="*/ 0 h 6158"/>
              <a:gd name="T76" fmla="*/ 259 w 1254"/>
              <a:gd name="T77" fmla="*/ 281 h 6158"/>
              <a:gd name="T78" fmla="*/ 0 w 1254"/>
              <a:gd name="T79" fmla="*/ 0 h 6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54" h="6158">
                <a:moveTo>
                  <a:pt x="493" y="6018"/>
                </a:moveTo>
                <a:lnTo>
                  <a:pt x="1254" y="6018"/>
                </a:lnTo>
                <a:lnTo>
                  <a:pt x="1254" y="6158"/>
                </a:lnTo>
                <a:lnTo>
                  <a:pt x="493" y="6158"/>
                </a:lnTo>
                <a:lnTo>
                  <a:pt x="493" y="6018"/>
                </a:lnTo>
                <a:close/>
                <a:moveTo>
                  <a:pt x="493" y="5877"/>
                </a:moveTo>
                <a:lnTo>
                  <a:pt x="1254" y="5877"/>
                </a:lnTo>
                <a:lnTo>
                  <a:pt x="1254" y="6018"/>
                </a:lnTo>
                <a:lnTo>
                  <a:pt x="493" y="6018"/>
                </a:lnTo>
                <a:lnTo>
                  <a:pt x="493" y="5877"/>
                </a:lnTo>
                <a:close/>
                <a:moveTo>
                  <a:pt x="259" y="5877"/>
                </a:moveTo>
                <a:lnTo>
                  <a:pt x="493" y="5877"/>
                </a:lnTo>
                <a:lnTo>
                  <a:pt x="493" y="6158"/>
                </a:lnTo>
                <a:lnTo>
                  <a:pt x="259" y="6158"/>
                </a:lnTo>
                <a:lnTo>
                  <a:pt x="259" y="5877"/>
                </a:lnTo>
                <a:close/>
                <a:moveTo>
                  <a:pt x="0" y="5877"/>
                </a:moveTo>
                <a:lnTo>
                  <a:pt x="259" y="5877"/>
                </a:lnTo>
                <a:lnTo>
                  <a:pt x="259" y="6158"/>
                </a:lnTo>
                <a:lnTo>
                  <a:pt x="0" y="6158"/>
                </a:lnTo>
                <a:lnTo>
                  <a:pt x="0" y="5877"/>
                </a:lnTo>
                <a:close/>
                <a:moveTo>
                  <a:pt x="493" y="4059"/>
                </a:moveTo>
                <a:lnTo>
                  <a:pt x="1254" y="4059"/>
                </a:lnTo>
                <a:lnTo>
                  <a:pt x="1254" y="4199"/>
                </a:lnTo>
                <a:lnTo>
                  <a:pt x="493" y="4199"/>
                </a:lnTo>
                <a:lnTo>
                  <a:pt x="493" y="4059"/>
                </a:lnTo>
                <a:close/>
                <a:moveTo>
                  <a:pt x="493" y="3918"/>
                </a:moveTo>
                <a:lnTo>
                  <a:pt x="1254" y="3918"/>
                </a:lnTo>
                <a:lnTo>
                  <a:pt x="1254" y="4059"/>
                </a:lnTo>
                <a:lnTo>
                  <a:pt x="493" y="4059"/>
                </a:lnTo>
                <a:lnTo>
                  <a:pt x="493" y="3918"/>
                </a:lnTo>
                <a:close/>
                <a:moveTo>
                  <a:pt x="259" y="3918"/>
                </a:moveTo>
                <a:lnTo>
                  <a:pt x="493" y="3918"/>
                </a:lnTo>
                <a:lnTo>
                  <a:pt x="493" y="4199"/>
                </a:lnTo>
                <a:lnTo>
                  <a:pt x="259" y="4199"/>
                </a:lnTo>
                <a:lnTo>
                  <a:pt x="259" y="3918"/>
                </a:lnTo>
                <a:close/>
                <a:moveTo>
                  <a:pt x="0" y="3918"/>
                </a:moveTo>
                <a:lnTo>
                  <a:pt x="259" y="3918"/>
                </a:lnTo>
                <a:lnTo>
                  <a:pt x="259" y="4199"/>
                </a:lnTo>
                <a:lnTo>
                  <a:pt x="0" y="4199"/>
                </a:lnTo>
                <a:lnTo>
                  <a:pt x="0" y="3918"/>
                </a:lnTo>
                <a:close/>
                <a:moveTo>
                  <a:pt x="493" y="2100"/>
                </a:moveTo>
                <a:lnTo>
                  <a:pt x="1254" y="2100"/>
                </a:lnTo>
                <a:lnTo>
                  <a:pt x="1254" y="2240"/>
                </a:lnTo>
                <a:lnTo>
                  <a:pt x="493" y="2240"/>
                </a:lnTo>
                <a:lnTo>
                  <a:pt x="493" y="2100"/>
                </a:lnTo>
                <a:close/>
                <a:moveTo>
                  <a:pt x="493" y="1959"/>
                </a:moveTo>
                <a:lnTo>
                  <a:pt x="1254" y="1959"/>
                </a:lnTo>
                <a:lnTo>
                  <a:pt x="1254" y="2100"/>
                </a:lnTo>
                <a:lnTo>
                  <a:pt x="493" y="2100"/>
                </a:lnTo>
                <a:lnTo>
                  <a:pt x="493" y="1959"/>
                </a:lnTo>
                <a:close/>
                <a:moveTo>
                  <a:pt x="259" y="1959"/>
                </a:moveTo>
                <a:lnTo>
                  <a:pt x="493" y="1959"/>
                </a:lnTo>
                <a:lnTo>
                  <a:pt x="493" y="2240"/>
                </a:lnTo>
                <a:lnTo>
                  <a:pt x="259" y="2240"/>
                </a:lnTo>
                <a:lnTo>
                  <a:pt x="259" y="1959"/>
                </a:lnTo>
                <a:close/>
                <a:moveTo>
                  <a:pt x="0" y="1959"/>
                </a:moveTo>
                <a:lnTo>
                  <a:pt x="259" y="1959"/>
                </a:lnTo>
                <a:lnTo>
                  <a:pt x="259" y="2240"/>
                </a:lnTo>
                <a:lnTo>
                  <a:pt x="0" y="2240"/>
                </a:lnTo>
                <a:lnTo>
                  <a:pt x="0" y="1959"/>
                </a:lnTo>
                <a:close/>
                <a:moveTo>
                  <a:pt x="493" y="141"/>
                </a:moveTo>
                <a:lnTo>
                  <a:pt x="1254" y="141"/>
                </a:lnTo>
                <a:lnTo>
                  <a:pt x="1254" y="281"/>
                </a:lnTo>
                <a:lnTo>
                  <a:pt x="493" y="281"/>
                </a:lnTo>
                <a:lnTo>
                  <a:pt x="493" y="141"/>
                </a:lnTo>
                <a:close/>
                <a:moveTo>
                  <a:pt x="493" y="0"/>
                </a:moveTo>
                <a:lnTo>
                  <a:pt x="1254" y="0"/>
                </a:lnTo>
                <a:lnTo>
                  <a:pt x="1254" y="141"/>
                </a:lnTo>
                <a:lnTo>
                  <a:pt x="493" y="141"/>
                </a:lnTo>
                <a:lnTo>
                  <a:pt x="493" y="0"/>
                </a:lnTo>
                <a:close/>
                <a:moveTo>
                  <a:pt x="259" y="0"/>
                </a:moveTo>
                <a:lnTo>
                  <a:pt x="493" y="0"/>
                </a:lnTo>
                <a:lnTo>
                  <a:pt x="493" y="281"/>
                </a:lnTo>
                <a:lnTo>
                  <a:pt x="259" y="281"/>
                </a:lnTo>
                <a:lnTo>
                  <a:pt x="259" y="0"/>
                </a:lnTo>
                <a:close/>
                <a:moveTo>
                  <a:pt x="0" y="0"/>
                </a:moveTo>
                <a:lnTo>
                  <a:pt x="259" y="0"/>
                </a:lnTo>
                <a:lnTo>
                  <a:pt x="259" y="281"/>
                </a:lnTo>
                <a:lnTo>
                  <a:pt x="0" y="281"/>
                </a:lnTo>
                <a:lnTo>
                  <a:pt x="0" y="0"/>
                </a:lnTo>
                <a:close/>
              </a:path>
            </a:pathLst>
          </a:custGeom>
          <a:solidFill>
            <a:srgbClr val="E3061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3" name="Freeform 1793">
            <a:extLst>
              <a:ext uri="{FF2B5EF4-FFF2-40B4-BE49-F238E27FC236}">
                <a16:creationId xmlns:a16="http://schemas.microsoft.com/office/drawing/2014/main" id="{0FA9F6C8-3FD8-E5DD-91CE-77463A0FE62A}"/>
              </a:ext>
            </a:extLst>
          </p:cNvPr>
          <p:cNvSpPr>
            <a:spLocks noEditPoints="1"/>
          </p:cNvSpPr>
          <p:nvPr/>
        </p:nvSpPr>
        <p:spPr bwMode="auto">
          <a:xfrm>
            <a:off x="18686464" y="4508500"/>
            <a:ext cx="1990725" cy="9775825"/>
          </a:xfrm>
          <a:custGeom>
            <a:avLst/>
            <a:gdLst>
              <a:gd name="T0" fmla="*/ 1254 w 1254"/>
              <a:gd name="T1" fmla="*/ 6018 h 6158"/>
              <a:gd name="T2" fmla="*/ 493 w 1254"/>
              <a:gd name="T3" fmla="*/ 6158 h 6158"/>
              <a:gd name="T4" fmla="*/ 493 w 1254"/>
              <a:gd name="T5" fmla="*/ 5877 h 6158"/>
              <a:gd name="T6" fmla="*/ 1254 w 1254"/>
              <a:gd name="T7" fmla="*/ 6018 h 6158"/>
              <a:gd name="T8" fmla="*/ 493 w 1254"/>
              <a:gd name="T9" fmla="*/ 5877 h 6158"/>
              <a:gd name="T10" fmla="*/ 493 w 1254"/>
              <a:gd name="T11" fmla="*/ 5877 h 6158"/>
              <a:gd name="T12" fmla="*/ 259 w 1254"/>
              <a:gd name="T13" fmla="*/ 6158 h 6158"/>
              <a:gd name="T14" fmla="*/ 0 w 1254"/>
              <a:gd name="T15" fmla="*/ 5877 h 6158"/>
              <a:gd name="T16" fmla="*/ 259 w 1254"/>
              <a:gd name="T17" fmla="*/ 6158 h 6158"/>
              <a:gd name="T18" fmla="*/ 0 w 1254"/>
              <a:gd name="T19" fmla="*/ 5877 h 6158"/>
              <a:gd name="T20" fmla="*/ 1254 w 1254"/>
              <a:gd name="T21" fmla="*/ 4059 h 6158"/>
              <a:gd name="T22" fmla="*/ 493 w 1254"/>
              <a:gd name="T23" fmla="*/ 4199 h 6158"/>
              <a:gd name="T24" fmla="*/ 493 w 1254"/>
              <a:gd name="T25" fmla="*/ 3918 h 6158"/>
              <a:gd name="T26" fmla="*/ 1254 w 1254"/>
              <a:gd name="T27" fmla="*/ 4059 h 6158"/>
              <a:gd name="T28" fmla="*/ 493 w 1254"/>
              <a:gd name="T29" fmla="*/ 3918 h 6158"/>
              <a:gd name="T30" fmla="*/ 493 w 1254"/>
              <a:gd name="T31" fmla="*/ 3918 h 6158"/>
              <a:gd name="T32" fmla="*/ 259 w 1254"/>
              <a:gd name="T33" fmla="*/ 4199 h 6158"/>
              <a:gd name="T34" fmla="*/ 0 w 1254"/>
              <a:gd name="T35" fmla="*/ 3918 h 6158"/>
              <a:gd name="T36" fmla="*/ 259 w 1254"/>
              <a:gd name="T37" fmla="*/ 4199 h 6158"/>
              <a:gd name="T38" fmla="*/ 0 w 1254"/>
              <a:gd name="T39" fmla="*/ 3918 h 6158"/>
              <a:gd name="T40" fmla="*/ 1254 w 1254"/>
              <a:gd name="T41" fmla="*/ 2100 h 6158"/>
              <a:gd name="T42" fmla="*/ 493 w 1254"/>
              <a:gd name="T43" fmla="*/ 2240 h 6158"/>
              <a:gd name="T44" fmla="*/ 493 w 1254"/>
              <a:gd name="T45" fmla="*/ 1959 h 6158"/>
              <a:gd name="T46" fmla="*/ 1254 w 1254"/>
              <a:gd name="T47" fmla="*/ 2100 h 6158"/>
              <a:gd name="T48" fmla="*/ 493 w 1254"/>
              <a:gd name="T49" fmla="*/ 1959 h 6158"/>
              <a:gd name="T50" fmla="*/ 493 w 1254"/>
              <a:gd name="T51" fmla="*/ 1959 h 6158"/>
              <a:gd name="T52" fmla="*/ 259 w 1254"/>
              <a:gd name="T53" fmla="*/ 2240 h 6158"/>
              <a:gd name="T54" fmla="*/ 0 w 1254"/>
              <a:gd name="T55" fmla="*/ 1959 h 6158"/>
              <a:gd name="T56" fmla="*/ 259 w 1254"/>
              <a:gd name="T57" fmla="*/ 2240 h 6158"/>
              <a:gd name="T58" fmla="*/ 0 w 1254"/>
              <a:gd name="T59" fmla="*/ 1959 h 6158"/>
              <a:gd name="T60" fmla="*/ 1254 w 1254"/>
              <a:gd name="T61" fmla="*/ 141 h 6158"/>
              <a:gd name="T62" fmla="*/ 493 w 1254"/>
              <a:gd name="T63" fmla="*/ 281 h 6158"/>
              <a:gd name="T64" fmla="*/ 493 w 1254"/>
              <a:gd name="T65" fmla="*/ 0 h 6158"/>
              <a:gd name="T66" fmla="*/ 1254 w 1254"/>
              <a:gd name="T67" fmla="*/ 141 h 6158"/>
              <a:gd name="T68" fmla="*/ 493 w 1254"/>
              <a:gd name="T69" fmla="*/ 0 h 6158"/>
              <a:gd name="T70" fmla="*/ 493 w 1254"/>
              <a:gd name="T71" fmla="*/ 0 h 6158"/>
              <a:gd name="T72" fmla="*/ 259 w 1254"/>
              <a:gd name="T73" fmla="*/ 281 h 6158"/>
              <a:gd name="T74" fmla="*/ 0 w 1254"/>
              <a:gd name="T75" fmla="*/ 0 h 6158"/>
              <a:gd name="T76" fmla="*/ 259 w 1254"/>
              <a:gd name="T77" fmla="*/ 281 h 6158"/>
              <a:gd name="T78" fmla="*/ 0 w 1254"/>
              <a:gd name="T79" fmla="*/ 0 h 6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54" h="6158">
                <a:moveTo>
                  <a:pt x="493" y="6018"/>
                </a:moveTo>
                <a:lnTo>
                  <a:pt x="1254" y="6018"/>
                </a:lnTo>
                <a:lnTo>
                  <a:pt x="1254" y="6158"/>
                </a:lnTo>
                <a:lnTo>
                  <a:pt x="493" y="6158"/>
                </a:lnTo>
                <a:lnTo>
                  <a:pt x="493" y="6018"/>
                </a:lnTo>
                <a:close/>
                <a:moveTo>
                  <a:pt x="493" y="5877"/>
                </a:moveTo>
                <a:lnTo>
                  <a:pt x="1254" y="5877"/>
                </a:lnTo>
                <a:lnTo>
                  <a:pt x="1254" y="6018"/>
                </a:lnTo>
                <a:lnTo>
                  <a:pt x="493" y="6018"/>
                </a:lnTo>
                <a:lnTo>
                  <a:pt x="493" y="5877"/>
                </a:lnTo>
                <a:close/>
                <a:moveTo>
                  <a:pt x="259" y="5877"/>
                </a:moveTo>
                <a:lnTo>
                  <a:pt x="493" y="5877"/>
                </a:lnTo>
                <a:lnTo>
                  <a:pt x="493" y="6158"/>
                </a:lnTo>
                <a:lnTo>
                  <a:pt x="259" y="6158"/>
                </a:lnTo>
                <a:lnTo>
                  <a:pt x="259" y="5877"/>
                </a:lnTo>
                <a:close/>
                <a:moveTo>
                  <a:pt x="0" y="5877"/>
                </a:moveTo>
                <a:lnTo>
                  <a:pt x="259" y="5877"/>
                </a:lnTo>
                <a:lnTo>
                  <a:pt x="259" y="6158"/>
                </a:lnTo>
                <a:lnTo>
                  <a:pt x="0" y="6158"/>
                </a:lnTo>
                <a:lnTo>
                  <a:pt x="0" y="5877"/>
                </a:lnTo>
                <a:close/>
                <a:moveTo>
                  <a:pt x="493" y="4059"/>
                </a:moveTo>
                <a:lnTo>
                  <a:pt x="1254" y="4059"/>
                </a:lnTo>
                <a:lnTo>
                  <a:pt x="1254" y="4199"/>
                </a:lnTo>
                <a:lnTo>
                  <a:pt x="493" y="4199"/>
                </a:lnTo>
                <a:lnTo>
                  <a:pt x="493" y="4059"/>
                </a:lnTo>
                <a:close/>
                <a:moveTo>
                  <a:pt x="493" y="3918"/>
                </a:moveTo>
                <a:lnTo>
                  <a:pt x="1254" y="3918"/>
                </a:lnTo>
                <a:lnTo>
                  <a:pt x="1254" y="4059"/>
                </a:lnTo>
                <a:lnTo>
                  <a:pt x="493" y="4059"/>
                </a:lnTo>
                <a:lnTo>
                  <a:pt x="493" y="3918"/>
                </a:lnTo>
                <a:close/>
                <a:moveTo>
                  <a:pt x="259" y="3918"/>
                </a:moveTo>
                <a:lnTo>
                  <a:pt x="493" y="3918"/>
                </a:lnTo>
                <a:lnTo>
                  <a:pt x="493" y="4199"/>
                </a:lnTo>
                <a:lnTo>
                  <a:pt x="259" y="4199"/>
                </a:lnTo>
                <a:lnTo>
                  <a:pt x="259" y="3918"/>
                </a:lnTo>
                <a:close/>
                <a:moveTo>
                  <a:pt x="0" y="3918"/>
                </a:moveTo>
                <a:lnTo>
                  <a:pt x="259" y="3918"/>
                </a:lnTo>
                <a:lnTo>
                  <a:pt x="259" y="4199"/>
                </a:lnTo>
                <a:lnTo>
                  <a:pt x="0" y="4199"/>
                </a:lnTo>
                <a:lnTo>
                  <a:pt x="0" y="3918"/>
                </a:lnTo>
                <a:close/>
                <a:moveTo>
                  <a:pt x="493" y="2100"/>
                </a:moveTo>
                <a:lnTo>
                  <a:pt x="1254" y="2100"/>
                </a:lnTo>
                <a:lnTo>
                  <a:pt x="1254" y="2240"/>
                </a:lnTo>
                <a:lnTo>
                  <a:pt x="493" y="2240"/>
                </a:lnTo>
                <a:lnTo>
                  <a:pt x="493" y="2100"/>
                </a:lnTo>
                <a:close/>
                <a:moveTo>
                  <a:pt x="493" y="1959"/>
                </a:moveTo>
                <a:lnTo>
                  <a:pt x="1254" y="1959"/>
                </a:lnTo>
                <a:lnTo>
                  <a:pt x="1254" y="2100"/>
                </a:lnTo>
                <a:lnTo>
                  <a:pt x="493" y="2100"/>
                </a:lnTo>
                <a:lnTo>
                  <a:pt x="493" y="1959"/>
                </a:lnTo>
                <a:close/>
                <a:moveTo>
                  <a:pt x="259" y="1959"/>
                </a:moveTo>
                <a:lnTo>
                  <a:pt x="493" y="1959"/>
                </a:lnTo>
                <a:lnTo>
                  <a:pt x="493" y="2240"/>
                </a:lnTo>
                <a:lnTo>
                  <a:pt x="259" y="2240"/>
                </a:lnTo>
                <a:lnTo>
                  <a:pt x="259" y="1959"/>
                </a:lnTo>
                <a:close/>
                <a:moveTo>
                  <a:pt x="0" y="1959"/>
                </a:moveTo>
                <a:lnTo>
                  <a:pt x="259" y="1959"/>
                </a:lnTo>
                <a:lnTo>
                  <a:pt x="259" y="2240"/>
                </a:lnTo>
                <a:lnTo>
                  <a:pt x="0" y="2240"/>
                </a:lnTo>
                <a:lnTo>
                  <a:pt x="0" y="1959"/>
                </a:lnTo>
                <a:close/>
                <a:moveTo>
                  <a:pt x="493" y="141"/>
                </a:moveTo>
                <a:lnTo>
                  <a:pt x="1254" y="141"/>
                </a:lnTo>
                <a:lnTo>
                  <a:pt x="1254" y="281"/>
                </a:lnTo>
                <a:lnTo>
                  <a:pt x="493" y="281"/>
                </a:lnTo>
                <a:lnTo>
                  <a:pt x="493" y="141"/>
                </a:lnTo>
                <a:close/>
                <a:moveTo>
                  <a:pt x="493" y="0"/>
                </a:moveTo>
                <a:lnTo>
                  <a:pt x="1254" y="0"/>
                </a:lnTo>
                <a:lnTo>
                  <a:pt x="1254" y="141"/>
                </a:lnTo>
                <a:lnTo>
                  <a:pt x="493" y="141"/>
                </a:lnTo>
                <a:lnTo>
                  <a:pt x="493" y="0"/>
                </a:lnTo>
                <a:close/>
                <a:moveTo>
                  <a:pt x="259" y="0"/>
                </a:moveTo>
                <a:lnTo>
                  <a:pt x="493" y="0"/>
                </a:lnTo>
                <a:lnTo>
                  <a:pt x="493" y="281"/>
                </a:lnTo>
                <a:lnTo>
                  <a:pt x="259" y="281"/>
                </a:lnTo>
                <a:lnTo>
                  <a:pt x="259" y="0"/>
                </a:lnTo>
                <a:close/>
                <a:moveTo>
                  <a:pt x="0" y="0"/>
                </a:moveTo>
                <a:lnTo>
                  <a:pt x="259" y="0"/>
                </a:lnTo>
                <a:lnTo>
                  <a:pt x="259" y="281"/>
                </a:lnTo>
                <a:lnTo>
                  <a:pt x="0" y="281"/>
                </a:lnTo>
                <a:lnTo>
                  <a:pt x="0" y="0"/>
                </a:lnTo>
                <a:close/>
              </a:path>
            </a:pathLst>
          </a:custGeom>
          <a:solidFill>
            <a:srgbClr val="E3061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2" name="Freeform 2991">
            <a:extLst>
              <a:ext uri="{FF2B5EF4-FFF2-40B4-BE49-F238E27FC236}">
                <a16:creationId xmlns:a16="http://schemas.microsoft.com/office/drawing/2014/main" id="{84BA788E-982B-7E96-49EB-738ACEC9B4AD}"/>
              </a:ext>
            </a:extLst>
          </p:cNvPr>
          <p:cNvSpPr>
            <a:spLocks noEditPoints="1"/>
          </p:cNvSpPr>
          <p:nvPr/>
        </p:nvSpPr>
        <p:spPr bwMode="auto">
          <a:xfrm>
            <a:off x="14720887" y="3628232"/>
            <a:ext cx="1985963" cy="12885738"/>
          </a:xfrm>
          <a:custGeom>
            <a:avLst/>
            <a:gdLst>
              <a:gd name="T0" fmla="*/ 1251 w 1251"/>
              <a:gd name="T1" fmla="*/ 7976 h 8117"/>
              <a:gd name="T2" fmla="*/ 492 w 1251"/>
              <a:gd name="T3" fmla="*/ 8117 h 8117"/>
              <a:gd name="T4" fmla="*/ 492 w 1251"/>
              <a:gd name="T5" fmla="*/ 7836 h 8117"/>
              <a:gd name="T6" fmla="*/ 1251 w 1251"/>
              <a:gd name="T7" fmla="*/ 7976 h 8117"/>
              <a:gd name="T8" fmla="*/ 492 w 1251"/>
              <a:gd name="T9" fmla="*/ 7836 h 8117"/>
              <a:gd name="T10" fmla="*/ 492 w 1251"/>
              <a:gd name="T11" fmla="*/ 7836 h 8117"/>
              <a:gd name="T12" fmla="*/ 257 w 1251"/>
              <a:gd name="T13" fmla="*/ 8117 h 8117"/>
              <a:gd name="T14" fmla="*/ 0 w 1251"/>
              <a:gd name="T15" fmla="*/ 7836 h 8117"/>
              <a:gd name="T16" fmla="*/ 257 w 1251"/>
              <a:gd name="T17" fmla="*/ 8117 h 8117"/>
              <a:gd name="T18" fmla="*/ 0 w 1251"/>
              <a:gd name="T19" fmla="*/ 7836 h 8117"/>
              <a:gd name="T20" fmla="*/ 1251 w 1251"/>
              <a:gd name="T21" fmla="*/ 6017 h 8117"/>
              <a:gd name="T22" fmla="*/ 492 w 1251"/>
              <a:gd name="T23" fmla="*/ 6158 h 8117"/>
              <a:gd name="T24" fmla="*/ 492 w 1251"/>
              <a:gd name="T25" fmla="*/ 5877 h 8117"/>
              <a:gd name="T26" fmla="*/ 1251 w 1251"/>
              <a:gd name="T27" fmla="*/ 6017 h 8117"/>
              <a:gd name="T28" fmla="*/ 492 w 1251"/>
              <a:gd name="T29" fmla="*/ 5877 h 8117"/>
              <a:gd name="T30" fmla="*/ 492 w 1251"/>
              <a:gd name="T31" fmla="*/ 5877 h 8117"/>
              <a:gd name="T32" fmla="*/ 257 w 1251"/>
              <a:gd name="T33" fmla="*/ 6158 h 8117"/>
              <a:gd name="T34" fmla="*/ 0 w 1251"/>
              <a:gd name="T35" fmla="*/ 5877 h 8117"/>
              <a:gd name="T36" fmla="*/ 257 w 1251"/>
              <a:gd name="T37" fmla="*/ 6158 h 8117"/>
              <a:gd name="T38" fmla="*/ 0 w 1251"/>
              <a:gd name="T39" fmla="*/ 5877 h 8117"/>
              <a:gd name="T40" fmla="*/ 1251 w 1251"/>
              <a:gd name="T41" fmla="*/ 4058 h 8117"/>
              <a:gd name="T42" fmla="*/ 492 w 1251"/>
              <a:gd name="T43" fmla="*/ 4199 h 8117"/>
              <a:gd name="T44" fmla="*/ 492 w 1251"/>
              <a:gd name="T45" fmla="*/ 3918 h 8117"/>
              <a:gd name="T46" fmla="*/ 1251 w 1251"/>
              <a:gd name="T47" fmla="*/ 4058 h 8117"/>
              <a:gd name="T48" fmla="*/ 492 w 1251"/>
              <a:gd name="T49" fmla="*/ 3918 h 8117"/>
              <a:gd name="T50" fmla="*/ 492 w 1251"/>
              <a:gd name="T51" fmla="*/ 3918 h 8117"/>
              <a:gd name="T52" fmla="*/ 257 w 1251"/>
              <a:gd name="T53" fmla="*/ 4199 h 8117"/>
              <a:gd name="T54" fmla="*/ 0 w 1251"/>
              <a:gd name="T55" fmla="*/ 3918 h 8117"/>
              <a:gd name="T56" fmla="*/ 257 w 1251"/>
              <a:gd name="T57" fmla="*/ 4199 h 8117"/>
              <a:gd name="T58" fmla="*/ 0 w 1251"/>
              <a:gd name="T59" fmla="*/ 3918 h 8117"/>
              <a:gd name="T60" fmla="*/ 1251 w 1251"/>
              <a:gd name="T61" fmla="*/ 2099 h 8117"/>
              <a:gd name="T62" fmla="*/ 492 w 1251"/>
              <a:gd name="T63" fmla="*/ 2240 h 8117"/>
              <a:gd name="T64" fmla="*/ 492 w 1251"/>
              <a:gd name="T65" fmla="*/ 1959 h 8117"/>
              <a:gd name="T66" fmla="*/ 1251 w 1251"/>
              <a:gd name="T67" fmla="*/ 2099 h 8117"/>
              <a:gd name="T68" fmla="*/ 492 w 1251"/>
              <a:gd name="T69" fmla="*/ 1959 h 8117"/>
              <a:gd name="T70" fmla="*/ 492 w 1251"/>
              <a:gd name="T71" fmla="*/ 1959 h 8117"/>
              <a:gd name="T72" fmla="*/ 257 w 1251"/>
              <a:gd name="T73" fmla="*/ 2240 h 8117"/>
              <a:gd name="T74" fmla="*/ 0 w 1251"/>
              <a:gd name="T75" fmla="*/ 1959 h 8117"/>
              <a:gd name="T76" fmla="*/ 257 w 1251"/>
              <a:gd name="T77" fmla="*/ 2240 h 8117"/>
              <a:gd name="T78" fmla="*/ 0 w 1251"/>
              <a:gd name="T79" fmla="*/ 1959 h 8117"/>
              <a:gd name="T80" fmla="*/ 1251 w 1251"/>
              <a:gd name="T81" fmla="*/ 140 h 8117"/>
              <a:gd name="T82" fmla="*/ 492 w 1251"/>
              <a:gd name="T83" fmla="*/ 281 h 8117"/>
              <a:gd name="T84" fmla="*/ 492 w 1251"/>
              <a:gd name="T85" fmla="*/ 0 h 8117"/>
              <a:gd name="T86" fmla="*/ 1251 w 1251"/>
              <a:gd name="T87" fmla="*/ 140 h 8117"/>
              <a:gd name="T88" fmla="*/ 492 w 1251"/>
              <a:gd name="T89" fmla="*/ 0 h 8117"/>
              <a:gd name="T90" fmla="*/ 492 w 1251"/>
              <a:gd name="T91" fmla="*/ 0 h 8117"/>
              <a:gd name="T92" fmla="*/ 257 w 1251"/>
              <a:gd name="T93" fmla="*/ 281 h 8117"/>
              <a:gd name="T94" fmla="*/ 0 w 1251"/>
              <a:gd name="T95" fmla="*/ 0 h 8117"/>
              <a:gd name="T96" fmla="*/ 257 w 1251"/>
              <a:gd name="T97" fmla="*/ 281 h 8117"/>
              <a:gd name="T98" fmla="*/ 0 w 1251"/>
              <a:gd name="T99" fmla="*/ 0 h 8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251" h="8117">
                <a:moveTo>
                  <a:pt x="492" y="7976"/>
                </a:moveTo>
                <a:lnTo>
                  <a:pt x="1251" y="7976"/>
                </a:lnTo>
                <a:lnTo>
                  <a:pt x="1251" y="8117"/>
                </a:lnTo>
                <a:lnTo>
                  <a:pt x="492" y="8117"/>
                </a:lnTo>
                <a:lnTo>
                  <a:pt x="492" y="7976"/>
                </a:lnTo>
                <a:close/>
                <a:moveTo>
                  <a:pt x="492" y="7836"/>
                </a:moveTo>
                <a:lnTo>
                  <a:pt x="1251" y="7836"/>
                </a:lnTo>
                <a:lnTo>
                  <a:pt x="1251" y="7976"/>
                </a:lnTo>
                <a:lnTo>
                  <a:pt x="492" y="7976"/>
                </a:lnTo>
                <a:lnTo>
                  <a:pt x="492" y="7836"/>
                </a:lnTo>
                <a:close/>
                <a:moveTo>
                  <a:pt x="257" y="7836"/>
                </a:moveTo>
                <a:lnTo>
                  <a:pt x="492" y="7836"/>
                </a:lnTo>
                <a:lnTo>
                  <a:pt x="492" y="8117"/>
                </a:lnTo>
                <a:lnTo>
                  <a:pt x="257" y="8117"/>
                </a:lnTo>
                <a:lnTo>
                  <a:pt x="257" y="7836"/>
                </a:lnTo>
                <a:close/>
                <a:moveTo>
                  <a:pt x="0" y="7836"/>
                </a:moveTo>
                <a:lnTo>
                  <a:pt x="257" y="7836"/>
                </a:lnTo>
                <a:lnTo>
                  <a:pt x="257" y="8117"/>
                </a:lnTo>
                <a:lnTo>
                  <a:pt x="0" y="8117"/>
                </a:lnTo>
                <a:lnTo>
                  <a:pt x="0" y="7836"/>
                </a:lnTo>
                <a:close/>
                <a:moveTo>
                  <a:pt x="492" y="6017"/>
                </a:moveTo>
                <a:lnTo>
                  <a:pt x="1251" y="6017"/>
                </a:lnTo>
                <a:lnTo>
                  <a:pt x="1251" y="6158"/>
                </a:lnTo>
                <a:lnTo>
                  <a:pt x="492" y="6158"/>
                </a:lnTo>
                <a:lnTo>
                  <a:pt x="492" y="6017"/>
                </a:lnTo>
                <a:close/>
                <a:moveTo>
                  <a:pt x="492" y="5877"/>
                </a:moveTo>
                <a:lnTo>
                  <a:pt x="1251" y="5877"/>
                </a:lnTo>
                <a:lnTo>
                  <a:pt x="1251" y="6017"/>
                </a:lnTo>
                <a:lnTo>
                  <a:pt x="492" y="6017"/>
                </a:lnTo>
                <a:lnTo>
                  <a:pt x="492" y="5877"/>
                </a:lnTo>
                <a:close/>
                <a:moveTo>
                  <a:pt x="257" y="5877"/>
                </a:moveTo>
                <a:lnTo>
                  <a:pt x="492" y="5877"/>
                </a:lnTo>
                <a:lnTo>
                  <a:pt x="492" y="6158"/>
                </a:lnTo>
                <a:lnTo>
                  <a:pt x="257" y="6158"/>
                </a:lnTo>
                <a:lnTo>
                  <a:pt x="257" y="5877"/>
                </a:lnTo>
                <a:close/>
                <a:moveTo>
                  <a:pt x="0" y="5877"/>
                </a:moveTo>
                <a:lnTo>
                  <a:pt x="257" y="5877"/>
                </a:lnTo>
                <a:lnTo>
                  <a:pt x="257" y="6158"/>
                </a:lnTo>
                <a:lnTo>
                  <a:pt x="0" y="6158"/>
                </a:lnTo>
                <a:lnTo>
                  <a:pt x="0" y="5877"/>
                </a:lnTo>
                <a:close/>
                <a:moveTo>
                  <a:pt x="492" y="4058"/>
                </a:moveTo>
                <a:lnTo>
                  <a:pt x="1251" y="4058"/>
                </a:lnTo>
                <a:lnTo>
                  <a:pt x="1251" y="4199"/>
                </a:lnTo>
                <a:lnTo>
                  <a:pt x="492" y="4199"/>
                </a:lnTo>
                <a:lnTo>
                  <a:pt x="492" y="4058"/>
                </a:lnTo>
                <a:close/>
                <a:moveTo>
                  <a:pt x="492" y="3918"/>
                </a:moveTo>
                <a:lnTo>
                  <a:pt x="1251" y="3918"/>
                </a:lnTo>
                <a:lnTo>
                  <a:pt x="1251" y="4058"/>
                </a:lnTo>
                <a:lnTo>
                  <a:pt x="492" y="4058"/>
                </a:lnTo>
                <a:lnTo>
                  <a:pt x="492" y="3918"/>
                </a:lnTo>
                <a:close/>
                <a:moveTo>
                  <a:pt x="257" y="3918"/>
                </a:moveTo>
                <a:lnTo>
                  <a:pt x="492" y="3918"/>
                </a:lnTo>
                <a:lnTo>
                  <a:pt x="492" y="4199"/>
                </a:lnTo>
                <a:lnTo>
                  <a:pt x="257" y="4199"/>
                </a:lnTo>
                <a:lnTo>
                  <a:pt x="257" y="3918"/>
                </a:lnTo>
                <a:close/>
                <a:moveTo>
                  <a:pt x="0" y="3918"/>
                </a:moveTo>
                <a:lnTo>
                  <a:pt x="257" y="3918"/>
                </a:lnTo>
                <a:lnTo>
                  <a:pt x="257" y="4199"/>
                </a:lnTo>
                <a:lnTo>
                  <a:pt x="0" y="4199"/>
                </a:lnTo>
                <a:lnTo>
                  <a:pt x="0" y="3918"/>
                </a:lnTo>
                <a:close/>
                <a:moveTo>
                  <a:pt x="492" y="2099"/>
                </a:moveTo>
                <a:lnTo>
                  <a:pt x="1251" y="2099"/>
                </a:lnTo>
                <a:lnTo>
                  <a:pt x="1251" y="2240"/>
                </a:lnTo>
                <a:lnTo>
                  <a:pt x="492" y="2240"/>
                </a:lnTo>
                <a:lnTo>
                  <a:pt x="492" y="2099"/>
                </a:lnTo>
                <a:close/>
                <a:moveTo>
                  <a:pt x="492" y="1959"/>
                </a:moveTo>
                <a:lnTo>
                  <a:pt x="1251" y="1959"/>
                </a:lnTo>
                <a:lnTo>
                  <a:pt x="1251" y="2099"/>
                </a:lnTo>
                <a:lnTo>
                  <a:pt x="492" y="2099"/>
                </a:lnTo>
                <a:lnTo>
                  <a:pt x="492" y="1959"/>
                </a:lnTo>
                <a:close/>
                <a:moveTo>
                  <a:pt x="257" y="1959"/>
                </a:moveTo>
                <a:lnTo>
                  <a:pt x="492" y="1959"/>
                </a:lnTo>
                <a:lnTo>
                  <a:pt x="492" y="2240"/>
                </a:lnTo>
                <a:lnTo>
                  <a:pt x="257" y="2240"/>
                </a:lnTo>
                <a:lnTo>
                  <a:pt x="257" y="1959"/>
                </a:lnTo>
                <a:close/>
                <a:moveTo>
                  <a:pt x="0" y="1959"/>
                </a:moveTo>
                <a:lnTo>
                  <a:pt x="257" y="1959"/>
                </a:lnTo>
                <a:lnTo>
                  <a:pt x="257" y="2240"/>
                </a:lnTo>
                <a:lnTo>
                  <a:pt x="0" y="2240"/>
                </a:lnTo>
                <a:lnTo>
                  <a:pt x="0" y="1959"/>
                </a:lnTo>
                <a:close/>
                <a:moveTo>
                  <a:pt x="492" y="140"/>
                </a:moveTo>
                <a:lnTo>
                  <a:pt x="1251" y="140"/>
                </a:lnTo>
                <a:lnTo>
                  <a:pt x="1251" y="281"/>
                </a:lnTo>
                <a:lnTo>
                  <a:pt x="492" y="281"/>
                </a:lnTo>
                <a:lnTo>
                  <a:pt x="492" y="140"/>
                </a:lnTo>
                <a:close/>
                <a:moveTo>
                  <a:pt x="492" y="0"/>
                </a:moveTo>
                <a:lnTo>
                  <a:pt x="1251" y="0"/>
                </a:lnTo>
                <a:lnTo>
                  <a:pt x="1251" y="140"/>
                </a:lnTo>
                <a:lnTo>
                  <a:pt x="492" y="140"/>
                </a:lnTo>
                <a:lnTo>
                  <a:pt x="492" y="0"/>
                </a:lnTo>
                <a:close/>
                <a:moveTo>
                  <a:pt x="257" y="0"/>
                </a:moveTo>
                <a:lnTo>
                  <a:pt x="492" y="0"/>
                </a:lnTo>
                <a:lnTo>
                  <a:pt x="492" y="281"/>
                </a:lnTo>
                <a:lnTo>
                  <a:pt x="257" y="281"/>
                </a:lnTo>
                <a:lnTo>
                  <a:pt x="257" y="0"/>
                </a:lnTo>
                <a:close/>
                <a:moveTo>
                  <a:pt x="0" y="0"/>
                </a:moveTo>
                <a:lnTo>
                  <a:pt x="257" y="0"/>
                </a:lnTo>
                <a:lnTo>
                  <a:pt x="257" y="281"/>
                </a:lnTo>
                <a:lnTo>
                  <a:pt x="0" y="281"/>
                </a:lnTo>
                <a:lnTo>
                  <a:pt x="0" y="0"/>
                </a:lnTo>
                <a:close/>
              </a:path>
            </a:pathLst>
          </a:custGeom>
          <a:solidFill>
            <a:srgbClr val="E3061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grpSp>
        <p:nvGrpSpPr>
          <p:cNvPr id="4" name="Group 4">
            <a:extLst>
              <a:ext uri="{FF2B5EF4-FFF2-40B4-BE49-F238E27FC236}">
                <a16:creationId xmlns:a16="http://schemas.microsoft.com/office/drawing/2014/main" id="{F2D3F571-BBE2-B201-6523-25315773DA4A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41275" y="0"/>
            <a:ext cx="25369838" cy="18000663"/>
            <a:chOff x="26" y="0"/>
            <a:chExt cx="15981" cy="11339"/>
          </a:xfrm>
        </p:grpSpPr>
        <p:sp>
          <p:nvSpPr>
            <p:cNvPr id="5" name="AutoShape 3">
              <a:extLst>
                <a:ext uri="{FF2B5EF4-FFF2-40B4-BE49-F238E27FC236}">
                  <a16:creationId xmlns:a16="http://schemas.microsoft.com/office/drawing/2014/main" id="{71771942-4964-7183-A3A9-FD3395DDCF33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26" y="0"/>
              <a:ext cx="15981" cy="1133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grpSp>
          <p:nvGrpSpPr>
            <p:cNvPr id="6" name="Group 205">
              <a:extLst>
                <a:ext uri="{FF2B5EF4-FFF2-40B4-BE49-F238E27FC236}">
                  <a16:creationId xmlns:a16="http://schemas.microsoft.com/office/drawing/2014/main" id="{FA20FAB2-CFBF-EFEB-F292-CCE5646F61B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0" y="804"/>
              <a:ext cx="15436" cy="10009"/>
              <a:chOff x="500" y="804"/>
              <a:chExt cx="15436" cy="10009"/>
            </a:xfrm>
          </p:grpSpPr>
          <p:sp>
            <p:nvSpPr>
              <p:cNvPr id="15775" name="Rectangle 5">
                <a:extLst>
                  <a:ext uri="{FF2B5EF4-FFF2-40B4-BE49-F238E27FC236}">
                    <a16:creationId xmlns:a16="http://schemas.microsoft.com/office/drawing/2014/main" id="{FCCE5F13-3F13-FB9C-B2B2-AA8764BE82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748" y="804"/>
                <a:ext cx="2188" cy="1076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01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776" name="Rectangle 6">
                <a:extLst>
                  <a:ext uri="{FF2B5EF4-FFF2-40B4-BE49-F238E27FC236}">
                    <a16:creationId xmlns:a16="http://schemas.microsoft.com/office/drawing/2014/main" id="{F73911BE-4355-CDDF-B5D7-2FEE2D467E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817" y="10737"/>
                <a:ext cx="736" cy="76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*nicht in allen Bundesländern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777" name="Rectangle 7">
                <a:extLst>
                  <a:ext uri="{FF2B5EF4-FFF2-40B4-BE49-F238E27FC236}">
                    <a16:creationId xmlns:a16="http://schemas.microsoft.com/office/drawing/2014/main" id="{053B8D36-8DEF-5E37-86FD-B8E8732EE3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06" y="1724"/>
                <a:ext cx="1254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78" name="Freeform 8">
                <a:extLst>
                  <a:ext uri="{FF2B5EF4-FFF2-40B4-BE49-F238E27FC236}">
                    <a16:creationId xmlns:a16="http://schemas.microsoft.com/office/drawing/2014/main" id="{FFD84880-78F5-CE38-F550-9BC354C146C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06" y="2843"/>
                <a:ext cx="1254" cy="6155"/>
              </a:xfrm>
              <a:custGeom>
                <a:avLst/>
                <a:gdLst>
                  <a:gd name="T0" fmla="*/ 1254 w 1254"/>
                  <a:gd name="T1" fmla="*/ 6017 h 6155"/>
                  <a:gd name="T2" fmla="*/ 493 w 1254"/>
                  <a:gd name="T3" fmla="*/ 6155 h 6155"/>
                  <a:gd name="T4" fmla="*/ 493 w 1254"/>
                  <a:gd name="T5" fmla="*/ 5877 h 6155"/>
                  <a:gd name="T6" fmla="*/ 1254 w 1254"/>
                  <a:gd name="T7" fmla="*/ 6017 h 6155"/>
                  <a:gd name="T8" fmla="*/ 493 w 1254"/>
                  <a:gd name="T9" fmla="*/ 5877 h 6155"/>
                  <a:gd name="T10" fmla="*/ 493 w 1254"/>
                  <a:gd name="T11" fmla="*/ 5877 h 6155"/>
                  <a:gd name="T12" fmla="*/ 259 w 1254"/>
                  <a:gd name="T13" fmla="*/ 6155 h 6155"/>
                  <a:gd name="T14" fmla="*/ 0 w 1254"/>
                  <a:gd name="T15" fmla="*/ 5877 h 6155"/>
                  <a:gd name="T16" fmla="*/ 259 w 1254"/>
                  <a:gd name="T17" fmla="*/ 6155 h 6155"/>
                  <a:gd name="T18" fmla="*/ 0 w 1254"/>
                  <a:gd name="T19" fmla="*/ 5877 h 6155"/>
                  <a:gd name="T20" fmla="*/ 1254 w 1254"/>
                  <a:gd name="T21" fmla="*/ 4058 h 6155"/>
                  <a:gd name="T22" fmla="*/ 493 w 1254"/>
                  <a:gd name="T23" fmla="*/ 4196 h 6155"/>
                  <a:gd name="T24" fmla="*/ 493 w 1254"/>
                  <a:gd name="T25" fmla="*/ 3918 h 6155"/>
                  <a:gd name="T26" fmla="*/ 1254 w 1254"/>
                  <a:gd name="T27" fmla="*/ 4058 h 6155"/>
                  <a:gd name="T28" fmla="*/ 493 w 1254"/>
                  <a:gd name="T29" fmla="*/ 3918 h 6155"/>
                  <a:gd name="T30" fmla="*/ 493 w 1254"/>
                  <a:gd name="T31" fmla="*/ 3918 h 6155"/>
                  <a:gd name="T32" fmla="*/ 259 w 1254"/>
                  <a:gd name="T33" fmla="*/ 4196 h 6155"/>
                  <a:gd name="T34" fmla="*/ 0 w 1254"/>
                  <a:gd name="T35" fmla="*/ 3918 h 6155"/>
                  <a:gd name="T36" fmla="*/ 259 w 1254"/>
                  <a:gd name="T37" fmla="*/ 4196 h 6155"/>
                  <a:gd name="T38" fmla="*/ 0 w 1254"/>
                  <a:gd name="T39" fmla="*/ 3918 h 6155"/>
                  <a:gd name="T40" fmla="*/ 1254 w 1254"/>
                  <a:gd name="T41" fmla="*/ 2099 h 6155"/>
                  <a:gd name="T42" fmla="*/ 493 w 1254"/>
                  <a:gd name="T43" fmla="*/ 2237 h 6155"/>
                  <a:gd name="T44" fmla="*/ 493 w 1254"/>
                  <a:gd name="T45" fmla="*/ 1959 h 6155"/>
                  <a:gd name="T46" fmla="*/ 1254 w 1254"/>
                  <a:gd name="T47" fmla="*/ 2099 h 6155"/>
                  <a:gd name="T48" fmla="*/ 493 w 1254"/>
                  <a:gd name="T49" fmla="*/ 1959 h 6155"/>
                  <a:gd name="T50" fmla="*/ 493 w 1254"/>
                  <a:gd name="T51" fmla="*/ 1959 h 6155"/>
                  <a:gd name="T52" fmla="*/ 259 w 1254"/>
                  <a:gd name="T53" fmla="*/ 2237 h 6155"/>
                  <a:gd name="T54" fmla="*/ 0 w 1254"/>
                  <a:gd name="T55" fmla="*/ 1959 h 6155"/>
                  <a:gd name="T56" fmla="*/ 259 w 1254"/>
                  <a:gd name="T57" fmla="*/ 2237 h 6155"/>
                  <a:gd name="T58" fmla="*/ 0 w 1254"/>
                  <a:gd name="T59" fmla="*/ 1959 h 6155"/>
                  <a:gd name="T60" fmla="*/ 1254 w 1254"/>
                  <a:gd name="T61" fmla="*/ 140 h 6155"/>
                  <a:gd name="T62" fmla="*/ 493 w 1254"/>
                  <a:gd name="T63" fmla="*/ 278 h 6155"/>
                  <a:gd name="T64" fmla="*/ 493 w 1254"/>
                  <a:gd name="T65" fmla="*/ 0 h 6155"/>
                  <a:gd name="T66" fmla="*/ 1254 w 1254"/>
                  <a:gd name="T67" fmla="*/ 140 h 6155"/>
                  <a:gd name="T68" fmla="*/ 493 w 1254"/>
                  <a:gd name="T69" fmla="*/ 0 h 6155"/>
                  <a:gd name="T70" fmla="*/ 493 w 1254"/>
                  <a:gd name="T71" fmla="*/ 0 h 6155"/>
                  <a:gd name="T72" fmla="*/ 259 w 1254"/>
                  <a:gd name="T73" fmla="*/ 278 h 6155"/>
                  <a:gd name="T74" fmla="*/ 0 w 1254"/>
                  <a:gd name="T75" fmla="*/ 0 h 6155"/>
                  <a:gd name="T76" fmla="*/ 259 w 1254"/>
                  <a:gd name="T77" fmla="*/ 278 h 6155"/>
                  <a:gd name="T78" fmla="*/ 0 w 1254"/>
                  <a:gd name="T79" fmla="*/ 0 h 61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254" h="6155">
                    <a:moveTo>
                      <a:pt x="493" y="6017"/>
                    </a:moveTo>
                    <a:lnTo>
                      <a:pt x="1254" y="6017"/>
                    </a:lnTo>
                    <a:lnTo>
                      <a:pt x="1254" y="6155"/>
                    </a:lnTo>
                    <a:lnTo>
                      <a:pt x="493" y="6155"/>
                    </a:lnTo>
                    <a:lnTo>
                      <a:pt x="493" y="6017"/>
                    </a:lnTo>
                    <a:close/>
                    <a:moveTo>
                      <a:pt x="493" y="5877"/>
                    </a:moveTo>
                    <a:lnTo>
                      <a:pt x="1254" y="5877"/>
                    </a:lnTo>
                    <a:lnTo>
                      <a:pt x="1254" y="6017"/>
                    </a:lnTo>
                    <a:lnTo>
                      <a:pt x="493" y="6017"/>
                    </a:lnTo>
                    <a:lnTo>
                      <a:pt x="493" y="5877"/>
                    </a:lnTo>
                    <a:close/>
                    <a:moveTo>
                      <a:pt x="259" y="5877"/>
                    </a:moveTo>
                    <a:lnTo>
                      <a:pt x="493" y="5877"/>
                    </a:lnTo>
                    <a:lnTo>
                      <a:pt x="493" y="6155"/>
                    </a:lnTo>
                    <a:lnTo>
                      <a:pt x="259" y="6155"/>
                    </a:lnTo>
                    <a:lnTo>
                      <a:pt x="259" y="5877"/>
                    </a:lnTo>
                    <a:close/>
                    <a:moveTo>
                      <a:pt x="0" y="5877"/>
                    </a:moveTo>
                    <a:lnTo>
                      <a:pt x="259" y="5877"/>
                    </a:lnTo>
                    <a:lnTo>
                      <a:pt x="259" y="6155"/>
                    </a:lnTo>
                    <a:lnTo>
                      <a:pt x="0" y="6155"/>
                    </a:lnTo>
                    <a:lnTo>
                      <a:pt x="0" y="5877"/>
                    </a:lnTo>
                    <a:close/>
                    <a:moveTo>
                      <a:pt x="493" y="4058"/>
                    </a:moveTo>
                    <a:lnTo>
                      <a:pt x="1254" y="4058"/>
                    </a:lnTo>
                    <a:lnTo>
                      <a:pt x="1254" y="4196"/>
                    </a:lnTo>
                    <a:lnTo>
                      <a:pt x="493" y="4196"/>
                    </a:lnTo>
                    <a:lnTo>
                      <a:pt x="493" y="4058"/>
                    </a:lnTo>
                    <a:close/>
                    <a:moveTo>
                      <a:pt x="493" y="3918"/>
                    </a:moveTo>
                    <a:lnTo>
                      <a:pt x="1254" y="3918"/>
                    </a:lnTo>
                    <a:lnTo>
                      <a:pt x="1254" y="4058"/>
                    </a:lnTo>
                    <a:lnTo>
                      <a:pt x="493" y="4058"/>
                    </a:lnTo>
                    <a:lnTo>
                      <a:pt x="493" y="3918"/>
                    </a:lnTo>
                    <a:close/>
                    <a:moveTo>
                      <a:pt x="259" y="3918"/>
                    </a:moveTo>
                    <a:lnTo>
                      <a:pt x="493" y="3918"/>
                    </a:lnTo>
                    <a:lnTo>
                      <a:pt x="493" y="4196"/>
                    </a:lnTo>
                    <a:lnTo>
                      <a:pt x="259" y="4196"/>
                    </a:lnTo>
                    <a:lnTo>
                      <a:pt x="259" y="3918"/>
                    </a:lnTo>
                    <a:close/>
                    <a:moveTo>
                      <a:pt x="0" y="3918"/>
                    </a:moveTo>
                    <a:lnTo>
                      <a:pt x="259" y="3918"/>
                    </a:lnTo>
                    <a:lnTo>
                      <a:pt x="259" y="4196"/>
                    </a:lnTo>
                    <a:lnTo>
                      <a:pt x="0" y="4196"/>
                    </a:lnTo>
                    <a:lnTo>
                      <a:pt x="0" y="3918"/>
                    </a:lnTo>
                    <a:close/>
                    <a:moveTo>
                      <a:pt x="493" y="2099"/>
                    </a:moveTo>
                    <a:lnTo>
                      <a:pt x="1254" y="2099"/>
                    </a:lnTo>
                    <a:lnTo>
                      <a:pt x="1254" y="2237"/>
                    </a:lnTo>
                    <a:lnTo>
                      <a:pt x="493" y="2237"/>
                    </a:lnTo>
                    <a:lnTo>
                      <a:pt x="493" y="2099"/>
                    </a:lnTo>
                    <a:close/>
                    <a:moveTo>
                      <a:pt x="493" y="1959"/>
                    </a:moveTo>
                    <a:lnTo>
                      <a:pt x="1254" y="1959"/>
                    </a:lnTo>
                    <a:lnTo>
                      <a:pt x="1254" y="2099"/>
                    </a:lnTo>
                    <a:lnTo>
                      <a:pt x="493" y="2099"/>
                    </a:lnTo>
                    <a:lnTo>
                      <a:pt x="493" y="1959"/>
                    </a:lnTo>
                    <a:close/>
                    <a:moveTo>
                      <a:pt x="259" y="1959"/>
                    </a:moveTo>
                    <a:lnTo>
                      <a:pt x="493" y="1959"/>
                    </a:lnTo>
                    <a:lnTo>
                      <a:pt x="493" y="2237"/>
                    </a:lnTo>
                    <a:lnTo>
                      <a:pt x="259" y="2237"/>
                    </a:lnTo>
                    <a:lnTo>
                      <a:pt x="259" y="1959"/>
                    </a:lnTo>
                    <a:close/>
                    <a:moveTo>
                      <a:pt x="0" y="1959"/>
                    </a:moveTo>
                    <a:lnTo>
                      <a:pt x="259" y="1959"/>
                    </a:lnTo>
                    <a:lnTo>
                      <a:pt x="259" y="2237"/>
                    </a:lnTo>
                    <a:lnTo>
                      <a:pt x="0" y="2237"/>
                    </a:lnTo>
                    <a:lnTo>
                      <a:pt x="0" y="1959"/>
                    </a:lnTo>
                    <a:close/>
                    <a:moveTo>
                      <a:pt x="493" y="140"/>
                    </a:moveTo>
                    <a:lnTo>
                      <a:pt x="1254" y="140"/>
                    </a:lnTo>
                    <a:lnTo>
                      <a:pt x="1254" y="278"/>
                    </a:lnTo>
                    <a:lnTo>
                      <a:pt x="493" y="278"/>
                    </a:lnTo>
                    <a:lnTo>
                      <a:pt x="493" y="140"/>
                    </a:lnTo>
                    <a:close/>
                    <a:moveTo>
                      <a:pt x="493" y="0"/>
                    </a:moveTo>
                    <a:lnTo>
                      <a:pt x="1254" y="0"/>
                    </a:lnTo>
                    <a:lnTo>
                      <a:pt x="1254" y="140"/>
                    </a:lnTo>
                    <a:lnTo>
                      <a:pt x="493" y="140"/>
                    </a:lnTo>
                    <a:lnTo>
                      <a:pt x="493" y="0"/>
                    </a:lnTo>
                    <a:close/>
                    <a:moveTo>
                      <a:pt x="259" y="0"/>
                    </a:moveTo>
                    <a:lnTo>
                      <a:pt x="493" y="0"/>
                    </a:lnTo>
                    <a:lnTo>
                      <a:pt x="493" y="278"/>
                    </a:lnTo>
                    <a:lnTo>
                      <a:pt x="259" y="278"/>
                    </a:lnTo>
                    <a:lnTo>
                      <a:pt x="259" y="0"/>
                    </a:lnTo>
                    <a:close/>
                    <a:moveTo>
                      <a:pt x="0" y="0"/>
                    </a:moveTo>
                    <a:lnTo>
                      <a:pt x="259" y="0"/>
                    </a:lnTo>
                    <a:lnTo>
                      <a:pt x="259" y="278"/>
                    </a:lnTo>
                    <a:lnTo>
                      <a:pt x="0" y="27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79" name="Line 9">
                <a:extLst>
                  <a:ext uri="{FF2B5EF4-FFF2-40B4-BE49-F238E27FC236}">
                    <a16:creationId xmlns:a16="http://schemas.microsoft.com/office/drawing/2014/main" id="{7B018660-8BF7-8F3B-0BBE-92FFAD7DAF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80" name="Line 10">
                <a:extLst>
                  <a:ext uri="{FF2B5EF4-FFF2-40B4-BE49-F238E27FC236}">
                    <a16:creationId xmlns:a16="http://schemas.microsoft.com/office/drawing/2014/main" id="{F9BB6087-26F2-874F-A95D-AE86078067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106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81" name="Line 11">
                <a:extLst>
                  <a:ext uri="{FF2B5EF4-FFF2-40B4-BE49-F238E27FC236}">
                    <a16:creationId xmlns:a16="http://schemas.microsoft.com/office/drawing/2014/main" id="{63A4B90E-FA12-5ABE-54BE-339A1F01C4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1067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82" name="Line 12">
                <a:extLst>
                  <a:ext uri="{FF2B5EF4-FFF2-40B4-BE49-F238E27FC236}">
                    <a16:creationId xmlns:a16="http://schemas.microsoft.com/office/drawing/2014/main" id="{51C3F812-A450-1056-598A-CB45B67B42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200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83" name="Line 13">
                <a:extLst>
                  <a:ext uri="{FF2B5EF4-FFF2-40B4-BE49-F238E27FC236}">
                    <a16:creationId xmlns:a16="http://schemas.microsoft.com/office/drawing/2014/main" id="{1418027A-356A-3DFF-F5DD-4D23CFE184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200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84" name="Line 14">
                <a:extLst>
                  <a:ext uri="{FF2B5EF4-FFF2-40B4-BE49-F238E27FC236}">
                    <a16:creationId xmlns:a16="http://schemas.microsoft.com/office/drawing/2014/main" id="{946A103B-CE15-3C53-D542-988BCA9CE4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85" name="Line 15">
                <a:extLst>
                  <a:ext uri="{FF2B5EF4-FFF2-40B4-BE49-F238E27FC236}">
                    <a16:creationId xmlns:a16="http://schemas.microsoft.com/office/drawing/2014/main" id="{C9BBC475-5F2D-EF06-E220-97202A73E3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86" name="Line 16">
                <a:extLst>
                  <a:ext uri="{FF2B5EF4-FFF2-40B4-BE49-F238E27FC236}">
                    <a16:creationId xmlns:a16="http://schemas.microsoft.com/office/drawing/2014/main" id="{2D40EA7A-AF19-2F4A-C5DF-F1D1FE2D1B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22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87" name="Line 17">
                <a:extLst>
                  <a:ext uri="{FF2B5EF4-FFF2-40B4-BE49-F238E27FC236}">
                    <a16:creationId xmlns:a16="http://schemas.microsoft.com/office/drawing/2014/main" id="{D31E033C-4162-CEB1-4C9B-B15D29E4F0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228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88" name="Line 18">
                <a:extLst>
                  <a:ext uri="{FF2B5EF4-FFF2-40B4-BE49-F238E27FC236}">
                    <a16:creationId xmlns:a16="http://schemas.microsoft.com/office/drawing/2014/main" id="{97DE5CA4-34FE-A9D8-32B1-9359E2933D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89" name="Line 19">
                <a:extLst>
                  <a:ext uri="{FF2B5EF4-FFF2-40B4-BE49-F238E27FC236}">
                    <a16:creationId xmlns:a16="http://schemas.microsoft.com/office/drawing/2014/main" id="{3116B20C-457B-CB9A-57DA-0585BE4632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90" name="Line 20">
                <a:extLst>
                  <a:ext uri="{FF2B5EF4-FFF2-40B4-BE49-F238E27FC236}">
                    <a16:creationId xmlns:a16="http://schemas.microsoft.com/office/drawing/2014/main" id="{6EA0E905-5052-558D-8CE3-3D9AEFA9CC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25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91" name="Line 21">
                <a:extLst>
                  <a:ext uri="{FF2B5EF4-FFF2-40B4-BE49-F238E27FC236}">
                    <a16:creationId xmlns:a16="http://schemas.microsoft.com/office/drawing/2014/main" id="{C4B0C45C-42ED-C30E-A186-D202799E02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256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92" name="Line 22">
                <a:extLst>
                  <a:ext uri="{FF2B5EF4-FFF2-40B4-BE49-F238E27FC236}">
                    <a16:creationId xmlns:a16="http://schemas.microsoft.com/office/drawing/2014/main" id="{753BB85D-C2D1-0B8C-1A64-F8866C5604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93" name="Line 23">
                <a:extLst>
                  <a:ext uri="{FF2B5EF4-FFF2-40B4-BE49-F238E27FC236}">
                    <a16:creationId xmlns:a16="http://schemas.microsoft.com/office/drawing/2014/main" id="{E2E69555-1A0C-4371-8EDD-68935A63A3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94" name="Line 24">
                <a:extLst>
                  <a:ext uri="{FF2B5EF4-FFF2-40B4-BE49-F238E27FC236}">
                    <a16:creationId xmlns:a16="http://schemas.microsoft.com/office/drawing/2014/main" id="{ACDD4B11-265E-1939-7300-FF462152B9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284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95" name="Line 25">
                <a:extLst>
                  <a:ext uri="{FF2B5EF4-FFF2-40B4-BE49-F238E27FC236}">
                    <a16:creationId xmlns:a16="http://schemas.microsoft.com/office/drawing/2014/main" id="{1FBC657F-895E-833C-BAFD-8108AAF397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284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96" name="Line 26">
                <a:extLst>
                  <a:ext uri="{FF2B5EF4-FFF2-40B4-BE49-F238E27FC236}">
                    <a16:creationId xmlns:a16="http://schemas.microsoft.com/office/drawing/2014/main" id="{FAC08BB8-7CAF-3C36-693C-C1CE519CA0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97" name="Line 27">
                <a:extLst>
                  <a:ext uri="{FF2B5EF4-FFF2-40B4-BE49-F238E27FC236}">
                    <a16:creationId xmlns:a16="http://schemas.microsoft.com/office/drawing/2014/main" id="{6B2811B9-CBC4-219C-4769-E35A7D9736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98" name="Line 28">
                <a:extLst>
                  <a:ext uri="{FF2B5EF4-FFF2-40B4-BE49-F238E27FC236}">
                    <a16:creationId xmlns:a16="http://schemas.microsoft.com/office/drawing/2014/main" id="{497A73FA-C17B-9B0F-FABD-DC1369CE9A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31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99" name="Line 29">
                <a:extLst>
                  <a:ext uri="{FF2B5EF4-FFF2-40B4-BE49-F238E27FC236}">
                    <a16:creationId xmlns:a16="http://schemas.microsoft.com/office/drawing/2014/main" id="{889B4075-A784-DF7B-C590-6D20F7878B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312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00" name="Line 30">
                <a:extLst>
                  <a:ext uri="{FF2B5EF4-FFF2-40B4-BE49-F238E27FC236}">
                    <a16:creationId xmlns:a16="http://schemas.microsoft.com/office/drawing/2014/main" id="{191FBCEE-848C-9A7A-ABE2-65E284E91A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01" name="Line 31">
                <a:extLst>
                  <a:ext uri="{FF2B5EF4-FFF2-40B4-BE49-F238E27FC236}">
                    <a16:creationId xmlns:a16="http://schemas.microsoft.com/office/drawing/2014/main" id="{0D1695EE-6F15-5BEE-C2A2-5115576E9F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02" name="Line 32">
                <a:extLst>
                  <a:ext uri="{FF2B5EF4-FFF2-40B4-BE49-F238E27FC236}">
                    <a16:creationId xmlns:a16="http://schemas.microsoft.com/office/drawing/2014/main" id="{4E4D17A4-AC92-4DD9-7537-1153CF850A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34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03" name="Line 33">
                <a:extLst>
                  <a:ext uri="{FF2B5EF4-FFF2-40B4-BE49-F238E27FC236}">
                    <a16:creationId xmlns:a16="http://schemas.microsoft.com/office/drawing/2014/main" id="{89B67705-CE63-6A04-4988-6FE7754CAA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340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04" name="Line 34">
                <a:extLst>
                  <a:ext uri="{FF2B5EF4-FFF2-40B4-BE49-F238E27FC236}">
                    <a16:creationId xmlns:a16="http://schemas.microsoft.com/office/drawing/2014/main" id="{1CC24210-3AD3-93C9-9B0A-E092E82E20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05" name="Line 35">
                <a:extLst>
                  <a:ext uri="{FF2B5EF4-FFF2-40B4-BE49-F238E27FC236}">
                    <a16:creationId xmlns:a16="http://schemas.microsoft.com/office/drawing/2014/main" id="{F5ADA48D-EE71-8E01-FBCF-D88778B476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06" name="Line 36">
                <a:extLst>
                  <a:ext uri="{FF2B5EF4-FFF2-40B4-BE49-F238E27FC236}">
                    <a16:creationId xmlns:a16="http://schemas.microsoft.com/office/drawing/2014/main" id="{E78411D3-42A3-F28E-5BE8-303FCE7510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36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07" name="Line 37">
                <a:extLst>
                  <a:ext uri="{FF2B5EF4-FFF2-40B4-BE49-F238E27FC236}">
                    <a16:creationId xmlns:a16="http://schemas.microsoft.com/office/drawing/2014/main" id="{C5DE81E2-68F2-2EEA-77A6-D851C9B7E5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368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08" name="Line 38">
                <a:extLst>
                  <a:ext uri="{FF2B5EF4-FFF2-40B4-BE49-F238E27FC236}">
                    <a16:creationId xmlns:a16="http://schemas.microsoft.com/office/drawing/2014/main" id="{D5DEEAE2-B9F2-2C09-D232-DBA7840C72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09" name="Line 39">
                <a:extLst>
                  <a:ext uri="{FF2B5EF4-FFF2-40B4-BE49-F238E27FC236}">
                    <a16:creationId xmlns:a16="http://schemas.microsoft.com/office/drawing/2014/main" id="{562C820F-34FF-7194-5AF8-0BBA3763DC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10" name="Line 40">
                <a:extLst>
                  <a:ext uri="{FF2B5EF4-FFF2-40B4-BE49-F238E27FC236}">
                    <a16:creationId xmlns:a16="http://schemas.microsoft.com/office/drawing/2014/main" id="{0ED760DA-33DD-5D25-6149-EE7FD1B365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39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11" name="Line 41">
                <a:extLst>
                  <a:ext uri="{FF2B5EF4-FFF2-40B4-BE49-F238E27FC236}">
                    <a16:creationId xmlns:a16="http://schemas.microsoft.com/office/drawing/2014/main" id="{F4336873-9F45-122F-1966-E7700BC494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396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12" name="Line 42">
                <a:extLst>
                  <a:ext uri="{FF2B5EF4-FFF2-40B4-BE49-F238E27FC236}">
                    <a16:creationId xmlns:a16="http://schemas.microsoft.com/office/drawing/2014/main" id="{FB8DF3AF-E45E-359C-E2D8-80DB34FB55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13" name="Line 43">
                <a:extLst>
                  <a:ext uri="{FF2B5EF4-FFF2-40B4-BE49-F238E27FC236}">
                    <a16:creationId xmlns:a16="http://schemas.microsoft.com/office/drawing/2014/main" id="{BF960FB6-51D4-E4C8-F4CC-9790F4796A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14" name="Line 44">
                <a:extLst>
                  <a:ext uri="{FF2B5EF4-FFF2-40B4-BE49-F238E27FC236}">
                    <a16:creationId xmlns:a16="http://schemas.microsoft.com/office/drawing/2014/main" id="{BD0436AC-D8A0-4B53-E21A-F84E1F3DA8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42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15" name="Line 45">
                <a:extLst>
                  <a:ext uri="{FF2B5EF4-FFF2-40B4-BE49-F238E27FC236}">
                    <a16:creationId xmlns:a16="http://schemas.microsoft.com/office/drawing/2014/main" id="{679CD102-8629-F810-015C-5D7D3F7EBC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424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16" name="Line 46">
                <a:extLst>
                  <a:ext uri="{FF2B5EF4-FFF2-40B4-BE49-F238E27FC236}">
                    <a16:creationId xmlns:a16="http://schemas.microsoft.com/office/drawing/2014/main" id="{3BFD3E39-B5AA-665C-2298-C79BD90132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17" name="Line 47">
                <a:extLst>
                  <a:ext uri="{FF2B5EF4-FFF2-40B4-BE49-F238E27FC236}">
                    <a16:creationId xmlns:a16="http://schemas.microsoft.com/office/drawing/2014/main" id="{12651C64-E971-12EF-52E8-5137475436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18" name="Line 48">
                <a:extLst>
                  <a:ext uri="{FF2B5EF4-FFF2-40B4-BE49-F238E27FC236}">
                    <a16:creationId xmlns:a16="http://schemas.microsoft.com/office/drawing/2014/main" id="{0ECE740C-BF7B-B1FF-93C0-CB0F8E135C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45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19" name="Line 49">
                <a:extLst>
                  <a:ext uri="{FF2B5EF4-FFF2-40B4-BE49-F238E27FC236}">
                    <a16:creationId xmlns:a16="http://schemas.microsoft.com/office/drawing/2014/main" id="{50886791-B690-A3E7-653C-A23F0611E5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20" name="Line 50">
                <a:extLst>
                  <a:ext uri="{FF2B5EF4-FFF2-40B4-BE49-F238E27FC236}">
                    <a16:creationId xmlns:a16="http://schemas.microsoft.com/office/drawing/2014/main" id="{9713C645-ACA3-A5B0-8AF5-C3CE17E60D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452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21" name="Line 51">
                <a:extLst>
                  <a:ext uri="{FF2B5EF4-FFF2-40B4-BE49-F238E27FC236}">
                    <a16:creationId xmlns:a16="http://schemas.microsoft.com/office/drawing/2014/main" id="{1D1BB7D9-12BD-4F4B-C4B2-DEFDEDA428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22" name="Line 52">
                <a:extLst>
                  <a:ext uri="{FF2B5EF4-FFF2-40B4-BE49-F238E27FC236}">
                    <a16:creationId xmlns:a16="http://schemas.microsoft.com/office/drawing/2014/main" id="{2C8A069B-A18D-0832-84E9-6D5AECFE9A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23" name="Line 53">
                <a:extLst>
                  <a:ext uri="{FF2B5EF4-FFF2-40B4-BE49-F238E27FC236}">
                    <a16:creationId xmlns:a16="http://schemas.microsoft.com/office/drawing/2014/main" id="{F35E9D74-29CC-2C5D-6364-82FF0252B9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24" name="Line 54">
                <a:extLst>
                  <a:ext uri="{FF2B5EF4-FFF2-40B4-BE49-F238E27FC236}">
                    <a16:creationId xmlns:a16="http://schemas.microsoft.com/office/drawing/2014/main" id="{241A4D73-DCB6-0078-0B4D-48D7680213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48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25" name="Line 55">
                <a:extLst>
                  <a:ext uri="{FF2B5EF4-FFF2-40B4-BE49-F238E27FC236}">
                    <a16:creationId xmlns:a16="http://schemas.microsoft.com/office/drawing/2014/main" id="{86D9B18C-3E56-62B3-3A64-82BD2271EF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480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26" name="Line 56">
                <a:extLst>
                  <a:ext uri="{FF2B5EF4-FFF2-40B4-BE49-F238E27FC236}">
                    <a16:creationId xmlns:a16="http://schemas.microsoft.com/office/drawing/2014/main" id="{553667BA-C694-EADF-5161-75A36E993F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27" name="Line 57">
                <a:extLst>
                  <a:ext uri="{FF2B5EF4-FFF2-40B4-BE49-F238E27FC236}">
                    <a16:creationId xmlns:a16="http://schemas.microsoft.com/office/drawing/2014/main" id="{95101B00-A48F-4877-0CFC-8F9BE630E5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28" name="Line 58">
                <a:extLst>
                  <a:ext uri="{FF2B5EF4-FFF2-40B4-BE49-F238E27FC236}">
                    <a16:creationId xmlns:a16="http://schemas.microsoft.com/office/drawing/2014/main" id="{FD31A07C-04D3-1AE2-D608-3773FF8741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29" name="Line 59">
                <a:extLst>
                  <a:ext uri="{FF2B5EF4-FFF2-40B4-BE49-F238E27FC236}">
                    <a16:creationId xmlns:a16="http://schemas.microsoft.com/office/drawing/2014/main" id="{49455200-3ECD-1595-F059-C57B0B3166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50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30" name="Line 60">
                <a:extLst>
                  <a:ext uri="{FF2B5EF4-FFF2-40B4-BE49-F238E27FC236}">
                    <a16:creationId xmlns:a16="http://schemas.microsoft.com/office/drawing/2014/main" id="{BB785A98-DD61-7B75-3EB2-6C4560C653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31" name="Line 61">
                <a:extLst>
                  <a:ext uri="{FF2B5EF4-FFF2-40B4-BE49-F238E27FC236}">
                    <a16:creationId xmlns:a16="http://schemas.microsoft.com/office/drawing/2014/main" id="{6836AFDE-3D13-2B47-F7B1-BDB5622F9D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508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32" name="Line 62">
                <a:extLst>
                  <a:ext uri="{FF2B5EF4-FFF2-40B4-BE49-F238E27FC236}">
                    <a16:creationId xmlns:a16="http://schemas.microsoft.com/office/drawing/2014/main" id="{FBE24BE7-5B08-A9D1-EAA8-44A172FC5E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33" name="Line 63">
                <a:extLst>
                  <a:ext uri="{FF2B5EF4-FFF2-40B4-BE49-F238E27FC236}">
                    <a16:creationId xmlns:a16="http://schemas.microsoft.com/office/drawing/2014/main" id="{C8AE974F-178F-CF2D-584D-1A99FDACEB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34" name="Line 64">
                <a:extLst>
                  <a:ext uri="{FF2B5EF4-FFF2-40B4-BE49-F238E27FC236}">
                    <a16:creationId xmlns:a16="http://schemas.microsoft.com/office/drawing/2014/main" id="{1C488313-0AEB-EE73-BF95-24B3D25BD5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31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35" name="Line 65">
                <a:extLst>
                  <a:ext uri="{FF2B5EF4-FFF2-40B4-BE49-F238E27FC236}">
                    <a16:creationId xmlns:a16="http://schemas.microsoft.com/office/drawing/2014/main" id="{EF821A15-787B-797E-41DD-1C12709D91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53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36" name="Line 66">
                <a:extLst>
                  <a:ext uri="{FF2B5EF4-FFF2-40B4-BE49-F238E27FC236}">
                    <a16:creationId xmlns:a16="http://schemas.microsoft.com/office/drawing/2014/main" id="{6B6AA05A-97A4-585B-A5CE-0A8F8448BF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536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37" name="Line 67">
                <a:extLst>
                  <a:ext uri="{FF2B5EF4-FFF2-40B4-BE49-F238E27FC236}">
                    <a16:creationId xmlns:a16="http://schemas.microsoft.com/office/drawing/2014/main" id="{682EB15D-8C4A-8266-796A-8B43D4927E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38" name="Line 68">
                <a:extLst>
                  <a:ext uri="{FF2B5EF4-FFF2-40B4-BE49-F238E27FC236}">
                    <a16:creationId xmlns:a16="http://schemas.microsoft.com/office/drawing/2014/main" id="{AD17675D-D540-1CDE-53C1-69E3764FA6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39" name="Line 69">
                <a:extLst>
                  <a:ext uri="{FF2B5EF4-FFF2-40B4-BE49-F238E27FC236}">
                    <a16:creationId xmlns:a16="http://schemas.microsoft.com/office/drawing/2014/main" id="{6226A390-09BF-1EFA-4DCF-C05C0E7B50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40" name="Line 70">
                <a:extLst>
                  <a:ext uri="{FF2B5EF4-FFF2-40B4-BE49-F238E27FC236}">
                    <a16:creationId xmlns:a16="http://schemas.microsoft.com/office/drawing/2014/main" id="{32DE1725-CAC0-DE84-551B-F0E625BDA1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56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41" name="Line 71">
                <a:extLst>
                  <a:ext uri="{FF2B5EF4-FFF2-40B4-BE49-F238E27FC236}">
                    <a16:creationId xmlns:a16="http://schemas.microsoft.com/office/drawing/2014/main" id="{4C0A07D3-587A-EF68-D8BC-C338F4847A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564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42" name="Line 72">
                <a:extLst>
                  <a:ext uri="{FF2B5EF4-FFF2-40B4-BE49-F238E27FC236}">
                    <a16:creationId xmlns:a16="http://schemas.microsoft.com/office/drawing/2014/main" id="{6807A56C-238C-4A0A-AF52-3C1B8D7378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43" name="Line 73">
                <a:extLst>
                  <a:ext uri="{FF2B5EF4-FFF2-40B4-BE49-F238E27FC236}">
                    <a16:creationId xmlns:a16="http://schemas.microsoft.com/office/drawing/2014/main" id="{98FE8DC7-521F-3900-BF51-D477C9E387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44" name="Line 74">
                <a:extLst>
                  <a:ext uri="{FF2B5EF4-FFF2-40B4-BE49-F238E27FC236}">
                    <a16:creationId xmlns:a16="http://schemas.microsoft.com/office/drawing/2014/main" id="{CC4D6047-178E-A207-59A2-EC8873A5E9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45" name="Line 75">
                <a:extLst>
                  <a:ext uri="{FF2B5EF4-FFF2-40B4-BE49-F238E27FC236}">
                    <a16:creationId xmlns:a16="http://schemas.microsoft.com/office/drawing/2014/main" id="{C94B3D89-37CE-3D82-251B-DEFBBEBA27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59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46" name="Line 76">
                <a:extLst>
                  <a:ext uri="{FF2B5EF4-FFF2-40B4-BE49-F238E27FC236}">
                    <a16:creationId xmlns:a16="http://schemas.microsoft.com/office/drawing/2014/main" id="{F16D2777-395B-D651-03AB-2E6FE6CDB6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47" name="Line 77">
                <a:extLst>
                  <a:ext uri="{FF2B5EF4-FFF2-40B4-BE49-F238E27FC236}">
                    <a16:creationId xmlns:a16="http://schemas.microsoft.com/office/drawing/2014/main" id="{935F76DC-8A9B-F880-077D-049CD91E5E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592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48" name="Line 78">
                <a:extLst>
                  <a:ext uri="{FF2B5EF4-FFF2-40B4-BE49-F238E27FC236}">
                    <a16:creationId xmlns:a16="http://schemas.microsoft.com/office/drawing/2014/main" id="{D4C53963-7CD5-1B7B-21D9-5405C0719E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49" name="Line 79">
                <a:extLst>
                  <a:ext uri="{FF2B5EF4-FFF2-40B4-BE49-F238E27FC236}">
                    <a16:creationId xmlns:a16="http://schemas.microsoft.com/office/drawing/2014/main" id="{23901F27-EF60-5804-2BD7-2E5B24C916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50" name="Line 80">
                <a:extLst>
                  <a:ext uri="{FF2B5EF4-FFF2-40B4-BE49-F238E27FC236}">
                    <a16:creationId xmlns:a16="http://schemas.microsoft.com/office/drawing/2014/main" id="{D82FDE18-7CE0-1D0A-860F-3D6877FD42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620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51" name="Line 81">
                <a:extLst>
                  <a:ext uri="{FF2B5EF4-FFF2-40B4-BE49-F238E27FC236}">
                    <a16:creationId xmlns:a16="http://schemas.microsoft.com/office/drawing/2014/main" id="{56A94758-5C8D-5CBA-98CB-6BB7B2A8EC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52" name="Line 82">
                <a:extLst>
                  <a:ext uri="{FF2B5EF4-FFF2-40B4-BE49-F238E27FC236}">
                    <a16:creationId xmlns:a16="http://schemas.microsoft.com/office/drawing/2014/main" id="{46A77300-F434-04C3-D7F5-9E325EBA8E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620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53" name="Line 83">
                <a:extLst>
                  <a:ext uri="{FF2B5EF4-FFF2-40B4-BE49-F238E27FC236}">
                    <a16:creationId xmlns:a16="http://schemas.microsoft.com/office/drawing/2014/main" id="{FD3F63E5-6721-0E62-84AE-B2B465DF14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54" name="Line 84">
                <a:extLst>
                  <a:ext uri="{FF2B5EF4-FFF2-40B4-BE49-F238E27FC236}">
                    <a16:creationId xmlns:a16="http://schemas.microsoft.com/office/drawing/2014/main" id="{DADE703F-35C8-FC3A-0D30-56A8985A27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55" name="Line 85">
                <a:extLst>
                  <a:ext uri="{FF2B5EF4-FFF2-40B4-BE49-F238E27FC236}">
                    <a16:creationId xmlns:a16="http://schemas.microsoft.com/office/drawing/2014/main" id="{75995D64-D6D3-4514-F64F-C31E114245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56" name="Line 86">
                <a:extLst>
                  <a:ext uri="{FF2B5EF4-FFF2-40B4-BE49-F238E27FC236}">
                    <a16:creationId xmlns:a16="http://schemas.microsoft.com/office/drawing/2014/main" id="{387E07D2-26D1-62C9-2577-6DC13A423A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64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57" name="Line 87">
                <a:extLst>
                  <a:ext uri="{FF2B5EF4-FFF2-40B4-BE49-F238E27FC236}">
                    <a16:creationId xmlns:a16="http://schemas.microsoft.com/office/drawing/2014/main" id="{DE341EB8-3AC4-DD39-425F-08C25C0284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648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58" name="Line 88">
                <a:extLst>
                  <a:ext uri="{FF2B5EF4-FFF2-40B4-BE49-F238E27FC236}">
                    <a16:creationId xmlns:a16="http://schemas.microsoft.com/office/drawing/2014/main" id="{CED0BBAE-6B29-30A9-FC8E-9EE14DB7B8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59" name="Line 89">
                <a:extLst>
                  <a:ext uri="{FF2B5EF4-FFF2-40B4-BE49-F238E27FC236}">
                    <a16:creationId xmlns:a16="http://schemas.microsoft.com/office/drawing/2014/main" id="{4E20BBCC-1D8C-DB28-41E6-FFFB3BE592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60" name="Line 90">
                <a:extLst>
                  <a:ext uri="{FF2B5EF4-FFF2-40B4-BE49-F238E27FC236}">
                    <a16:creationId xmlns:a16="http://schemas.microsoft.com/office/drawing/2014/main" id="{A1401820-C6FB-BF5B-11BB-8D8B9527E2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61" name="Line 91">
                <a:extLst>
                  <a:ext uri="{FF2B5EF4-FFF2-40B4-BE49-F238E27FC236}">
                    <a16:creationId xmlns:a16="http://schemas.microsoft.com/office/drawing/2014/main" id="{EBBC6275-E246-1F82-A3C2-9B65892A71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67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62" name="Line 92">
                <a:extLst>
                  <a:ext uri="{FF2B5EF4-FFF2-40B4-BE49-F238E27FC236}">
                    <a16:creationId xmlns:a16="http://schemas.microsoft.com/office/drawing/2014/main" id="{1FB8825E-DB07-25E1-1213-379D61A1D7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676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63" name="Line 93">
                <a:extLst>
                  <a:ext uri="{FF2B5EF4-FFF2-40B4-BE49-F238E27FC236}">
                    <a16:creationId xmlns:a16="http://schemas.microsoft.com/office/drawing/2014/main" id="{5B9BAC29-F83D-B1A3-B478-94648EE952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64" name="Line 94">
                <a:extLst>
                  <a:ext uri="{FF2B5EF4-FFF2-40B4-BE49-F238E27FC236}">
                    <a16:creationId xmlns:a16="http://schemas.microsoft.com/office/drawing/2014/main" id="{DC8C541C-398E-6865-BB6B-38C85BE18C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65" name="Line 95">
                <a:extLst>
                  <a:ext uri="{FF2B5EF4-FFF2-40B4-BE49-F238E27FC236}">
                    <a16:creationId xmlns:a16="http://schemas.microsoft.com/office/drawing/2014/main" id="{4C45AAB7-40A0-5523-CBFE-393788C89E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66" name="Line 96">
                <a:extLst>
                  <a:ext uri="{FF2B5EF4-FFF2-40B4-BE49-F238E27FC236}">
                    <a16:creationId xmlns:a16="http://schemas.microsoft.com/office/drawing/2014/main" id="{F237EDA1-676F-38DD-37B9-C469DF8263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70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67" name="Line 97">
                <a:extLst>
                  <a:ext uri="{FF2B5EF4-FFF2-40B4-BE49-F238E27FC236}">
                    <a16:creationId xmlns:a16="http://schemas.microsoft.com/office/drawing/2014/main" id="{5162AF9B-D738-791C-F0D3-0416D96030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703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68" name="Line 98">
                <a:extLst>
                  <a:ext uri="{FF2B5EF4-FFF2-40B4-BE49-F238E27FC236}">
                    <a16:creationId xmlns:a16="http://schemas.microsoft.com/office/drawing/2014/main" id="{0FCCFDAC-2E8B-7A39-DCF7-67EFD76E3C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69" name="Line 99">
                <a:extLst>
                  <a:ext uri="{FF2B5EF4-FFF2-40B4-BE49-F238E27FC236}">
                    <a16:creationId xmlns:a16="http://schemas.microsoft.com/office/drawing/2014/main" id="{8443B903-F5F6-83B7-82DB-5877B9C5E9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70" name="Line 100">
                <a:extLst>
                  <a:ext uri="{FF2B5EF4-FFF2-40B4-BE49-F238E27FC236}">
                    <a16:creationId xmlns:a16="http://schemas.microsoft.com/office/drawing/2014/main" id="{7672F871-3565-8973-6998-0383C9CF8E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71" name="Line 101">
                <a:extLst>
                  <a:ext uri="{FF2B5EF4-FFF2-40B4-BE49-F238E27FC236}">
                    <a16:creationId xmlns:a16="http://schemas.microsoft.com/office/drawing/2014/main" id="{0272F290-A84F-6702-14DC-BFCDBA7BE2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73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72" name="Line 102">
                <a:extLst>
                  <a:ext uri="{FF2B5EF4-FFF2-40B4-BE49-F238E27FC236}">
                    <a16:creationId xmlns:a16="http://schemas.microsoft.com/office/drawing/2014/main" id="{7CE48E12-C498-D322-3A3A-324FF8D89B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732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73" name="Line 103">
                <a:extLst>
                  <a:ext uri="{FF2B5EF4-FFF2-40B4-BE49-F238E27FC236}">
                    <a16:creationId xmlns:a16="http://schemas.microsoft.com/office/drawing/2014/main" id="{D201A956-4C99-D1C9-3C54-EF1DBD4A24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74" name="Line 104">
                <a:extLst>
                  <a:ext uri="{FF2B5EF4-FFF2-40B4-BE49-F238E27FC236}">
                    <a16:creationId xmlns:a16="http://schemas.microsoft.com/office/drawing/2014/main" id="{46F68A6E-EF5C-8A65-1AD8-45BAA9550B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75" name="Line 105">
                <a:extLst>
                  <a:ext uri="{FF2B5EF4-FFF2-40B4-BE49-F238E27FC236}">
                    <a16:creationId xmlns:a16="http://schemas.microsoft.com/office/drawing/2014/main" id="{09155640-576C-EE07-4C48-4E18239F09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76" name="Line 106">
                <a:extLst>
                  <a:ext uri="{FF2B5EF4-FFF2-40B4-BE49-F238E27FC236}">
                    <a16:creationId xmlns:a16="http://schemas.microsoft.com/office/drawing/2014/main" id="{8C0CB079-5B52-C364-2DCD-C810CE1DE9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759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77" name="Line 107">
                <a:extLst>
                  <a:ext uri="{FF2B5EF4-FFF2-40B4-BE49-F238E27FC236}">
                    <a16:creationId xmlns:a16="http://schemas.microsoft.com/office/drawing/2014/main" id="{DAE644B3-654D-D1DE-8450-06994099CA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78" name="Line 108">
                <a:extLst>
                  <a:ext uri="{FF2B5EF4-FFF2-40B4-BE49-F238E27FC236}">
                    <a16:creationId xmlns:a16="http://schemas.microsoft.com/office/drawing/2014/main" id="{580D69BA-F4CA-2DEF-6739-31F76CFCB0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759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79" name="Line 109">
                <a:extLst>
                  <a:ext uri="{FF2B5EF4-FFF2-40B4-BE49-F238E27FC236}">
                    <a16:creationId xmlns:a16="http://schemas.microsoft.com/office/drawing/2014/main" id="{79529EF2-0839-9D74-7CEB-A392EA06E9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80" name="Line 110">
                <a:extLst>
                  <a:ext uri="{FF2B5EF4-FFF2-40B4-BE49-F238E27FC236}">
                    <a16:creationId xmlns:a16="http://schemas.microsoft.com/office/drawing/2014/main" id="{81FCD2D5-06D1-06AF-D5C5-6661A8C402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81" name="Line 111">
                <a:extLst>
                  <a:ext uri="{FF2B5EF4-FFF2-40B4-BE49-F238E27FC236}">
                    <a16:creationId xmlns:a16="http://schemas.microsoft.com/office/drawing/2014/main" id="{B39FA8E0-06A8-B12E-76A5-B7D5D163CF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78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82" name="Line 112">
                <a:extLst>
                  <a:ext uri="{FF2B5EF4-FFF2-40B4-BE49-F238E27FC236}">
                    <a16:creationId xmlns:a16="http://schemas.microsoft.com/office/drawing/2014/main" id="{9D00BA3E-F75F-0C9E-0B25-85291074F7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83" name="Line 113">
                <a:extLst>
                  <a:ext uri="{FF2B5EF4-FFF2-40B4-BE49-F238E27FC236}">
                    <a16:creationId xmlns:a16="http://schemas.microsoft.com/office/drawing/2014/main" id="{D203312D-7CD4-94AB-5246-6235593266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788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84" name="Line 114">
                <a:extLst>
                  <a:ext uri="{FF2B5EF4-FFF2-40B4-BE49-F238E27FC236}">
                    <a16:creationId xmlns:a16="http://schemas.microsoft.com/office/drawing/2014/main" id="{769930CB-F7FA-6B05-58E6-3AE64E88DA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85" name="Line 115">
                <a:extLst>
                  <a:ext uri="{FF2B5EF4-FFF2-40B4-BE49-F238E27FC236}">
                    <a16:creationId xmlns:a16="http://schemas.microsoft.com/office/drawing/2014/main" id="{4EB28AE2-5F81-6286-9D25-695B211C47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86" name="Line 116">
                <a:extLst>
                  <a:ext uri="{FF2B5EF4-FFF2-40B4-BE49-F238E27FC236}">
                    <a16:creationId xmlns:a16="http://schemas.microsoft.com/office/drawing/2014/main" id="{18FA5ACA-8023-F47C-CA6E-4CBAEE15C7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87" name="Line 117">
                <a:extLst>
                  <a:ext uri="{FF2B5EF4-FFF2-40B4-BE49-F238E27FC236}">
                    <a16:creationId xmlns:a16="http://schemas.microsoft.com/office/drawing/2014/main" id="{11DFD387-D3E8-9626-16F2-5CC23C4F43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816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88" name="Line 118">
                <a:extLst>
                  <a:ext uri="{FF2B5EF4-FFF2-40B4-BE49-F238E27FC236}">
                    <a16:creationId xmlns:a16="http://schemas.microsoft.com/office/drawing/2014/main" id="{02284BD7-785B-9D95-A9FC-776A706A3F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816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89" name="Line 119">
                <a:extLst>
                  <a:ext uri="{FF2B5EF4-FFF2-40B4-BE49-F238E27FC236}">
                    <a16:creationId xmlns:a16="http://schemas.microsoft.com/office/drawing/2014/main" id="{04805426-9410-ED81-AE05-368EC04ED2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90" name="Line 120">
                <a:extLst>
                  <a:ext uri="{FF2B5EF4-FFF2-40B4-BE49-F238E27FC236}">
                    <a16:creationId xmlns:a16="http://schemas.microsoft.com/office/drawing/2014/main" id="{2718D5D8-C1C5-D583-E3E3-5151E14327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91" name="Line 121">
                <a:extLst>
                  <a:ext uri="{FF2B5EF4-FFF2-40B4-BE49-F238E27FC236}">
                    <a16:creationId xmlns:a16="http://schemas.microsoft.com/office/drawing/2014/main" id="{1C7E81B5-7635-6B44-2396-45E73F7D52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92" name="Line 122">
                <a:extLst>
                  <a:ext uri="{FF2B5EF4-FFF2-40B4-BE49-F238E27FC236}">
                    <a16:creationId xmlns:a16="http://schemas.microsoft.com/office/drawing/2014/main" id="{C77D60E3-B31C-3247-E50D-FAB2B6FAA5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84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93" name="Line 123">
                <a:extLst>
                  <a:ext uri="{FF2B5EF4-FFF2-40B4-BE49-F238E27FC236}">
                    <a16:creationId xmlns:a16="http://schemas.microsoft.com/office/drawing/2014/main" id="{87540F94-6153-A826-3A52-67B0BA52EE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843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94" name="Line 124">
                <a:extLst>
                  <a:ext uri="{FF2B5EF4-FFF2-40B4-BE49-F238E27FC236}">
                    <a16:creationId xmlns:a16="http://schemas.microsoft.com/office/drawing/2014/main" id="{00803EFD-7E7E-13AB-9DED-BDCB502D87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95" name="Line 125">
                <a:extLst>
                  <a:ext uri="{FF2B5EF4-FFF2-40B4-BE49-F238E27FC236}">
                    <a16:creationId xmlns:a16="http://schemas.microsoft.com/office/drawing/2014/main" id="{C8C760C2-8E6E-0CEE-C862-A85F698E19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96" name="Line 126">
                <a:extLst>
                  <a:ext uri="{FF2B5EF4-FFF2-40B4-BE49-F238E27FC236}">
                    <a16:creationId xmlns:a16="http://schemas.microsoft.com/office/drawing/2014/main" id="{14F6AC64-5BFB-2C79-072F-F1D96D7F1A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97" name="Line 127">
                <a:extLst>
                  <a:ext uri="{FF2B5EF4-FFF2-40B4-BE49-F238E27FC236}">
                    <a16:creationId xmlns:a16="http://schemas.microsoft.com/office/drawing/2014/main" id="{3BC82E9E-4A11-AD44-9F1C-481C1BCFE5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87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98" name="Line 128">
                <a:extLst>
                  <a:ext uri="{FF2B5EF4-FFF2-40B4-BE49-F238E27FC236}">
                    <a16:creationId xmlns:a16="http://schemas.microsoft.com/office/drawing/2014/main" id="{64CC7504-5B05-CBBB-D6EB-5AF7D88A72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872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899" name="Line 129">
                <a:extLst>
                  <a:ext uri="{FF2B5EF4-FFF2-40B4-BE49-F238E27FC236}">
                    <a16:creationId xmlns:a16="http://schemas.microsoft.com/office/drawing/2014/main" id="{A9D8A14F-9761-275C-A3F9-3DB7B145FB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00" name="Line 130">
                <a:extLst>
                  <a:ext uri="{FF2B5EF4-FFF2-40B4-BE49-F238E27FC236}">
                    <a16:creationId xmlns:a16="http://schemas.microsoft.com/office/drawing/2014/main" id="{DE70603E-C299-2F99-ED86-D1BEE63F14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01" name="Line 131">
                <a:extLst>
                  <a:ext uri="{FF2B5EF4-FFF2-40B4-BE49-F238E27FC236}">
                    <a16:creationId xmlns:a16="http://schemas.microsoft.com/office/drawing/2014/main" id="{33C74A3C-68E5-416E-BAB6-280A83E872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02" name="Line 132">
                <a:extLst>
                  <a:ext uri="{FF2B5EF4-FFF2-40B4-BE49-F238E27FC236}">
                    <a16:creationId xmlns:a16="http://schemas.microsoft.com/office/drawing/2014/main" id="{BAADAB53-9864-FFF9-7348-75F10EC8B3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89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03" name="Line 133">
                <a:extLst>
                  <a:ext uri="{FF2B5EF4-FFF2-40B4-BE49-F238E27FC236}">
                    <a16:creationId xmlns:a16="http://schemas.microsoft.com/office/drawing/2014/main" id="{2C4DC0DF-2B9D-1779-2F5C-9361CE170B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8998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04" name="Line 134">
                <a:extLst>
                  <a:ext uri="{FF2B5EF4-FFF2-40B4-BE49-F238E27FC236}">
                    <a16:creationId xmlns:a16="http://schemas.microsoft.com/office/drawing/2014/main" id="{288AA277-AAA5-319C-44CA-A06ED03BEF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759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05" name="Line 135">
                <a:extLst>
                  <a:ext uri="{FF2B5EF4-FFF2-40B4-BE49-F238E27FC236}">
                    <a16:creationId xmlns:a16="http://schemas.microsoft.com/office/drawing/2014/main" id="{E8013E34-86F9-B910-24B5-DF70E48E46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06" name="Line 136">
                <a:extLst>
                  <a:ext uri="{FF2B5EF4-FFF2-40B4-BE49-F238E27FC236}">
                    <a16:creationId xmlns:a16="http://schemas.microsoft.com/office/drawing/2014/main" id="{413EA05E-D5A3-6ADF-5BFC-DF1C98E6DA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07" name="Line 137">
                <a:extLst>
                  <a:ext uri="{FF2B5EF4-FFF2-40B4-BE49-F238E27FC236}">
                    <a16:creationId xmlns:a16="http://schemas.microsoft.com/office/drawing/2014/main" id="{A37FE76E-3921-44CA-E621-B5F0A97880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92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08" name="Line 138">
                <a:extLst>
                  <a:ext uri="{FF2B5EF4-FFF2-40B4-BE49-F238E27FC236}">
                    <a16:creationId xmlns:a16="http://schemas.microsoft.com/office/drawing/2014/main" id="{E32579E5-B8B0-FD42-4B43-C48E7D4497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09" name="Line 139">
                <a:extLst>
                  <a:ext uri="{FF2B5EF4-FFF2-40B4-BE49-F238E27FC236}">
                    <a16:creationId xmlns:a16="http://schemas.microsoft.com/office/drawing/2014/main" id="{9E2912C8-0E6D-372E-C294-5383F4F7A2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927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10" name="Line 140">
                <a:extLst>
                  <a:ext uri="{FF2B5EF4-FFF2-40B4-BE49-F238E27FC236}">
                    <a16:creationId xmlns:a16="http://schemas.microsoft.com/office/drawing/2014/main" id="{142922E6-C6F8-1B75-20C2-56932A88A4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11" name="Line 141">
                <a:extLst>
                  <a:ext uri="{FF2B5EF4-FFF2-40B4-BE49-F238E27FC236}">
                    <a16:creationId xmlns:a16="http://schemas.microsoft.com/office/drawing/2014/main" id="{F5B41148-559C-44DB-DE1F-2BC51D9DCC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12" name="Line 142">
                <a:extLst>
                  <a:ext uri="{FF2B5EF4-FFF2-40B4-BE49-F238E27FC236}">
                    <a16:creationId xmlns:a16="http://schemas.microsoft.com/office/drawing/2014/main" id="{37EE39C2-F2CF-445B-94A3-8C8FCA13F6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955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13" name="Line 143">
                <a:extLst>
                  <a:ext uri="{FF2B5EF4-FFF2-40B4-BE49-F238E27FC236}">
                    <a16:creationId xmlns:a16="http://schemas.microsoft.com/office/drawing/2014/main" id="{A4C082C8-6E25-A1DC-AF57-8FAA6F3AB1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14" name="Line 144">
                <a:extLst>
                  <a:ext uri="{FF2B5EF4-FFF2-40B4-BE49-F238E27FC236}">
                    <a16:creationId xmlns:a16="http://schemas.microsoft.com/office/drawing/2014/main" id="{9D1238EA-FFFF-4A81-A1FF-B61F55E51F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9558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15" name="Line 145">
                <a:extLst>
                  <a:ext uri="{FF2B5EF4-FFF2-40B4-BE49-F238E27FC236}">
                    <a16:creationId xmlns:a16="http://schemas.microsoft.com/office/drawing/2014/main" id="{98450654-AC1F-3FB8-998D-6C7E27D50E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16" name="Line 146">
                <a:extLst>
                  <a:ext uri="{FF2B5EF4-FFF2-40B4-BE49-F238E27FC236}">
                    <a16:creationId xmlns:a16="http://schemas.microsoft.com/office/drawing/2014/main" id="{76C17F6C-F3A9-CA34-F9AA-AF8E9C52EC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17" name="Line 147">
                <a:extLst>
                  <a:ext uri="{FF2B5EF4-FFF2-40B4-BE49-F238E27FC236}">
                    <a16:creationId xmlns:a16="http://schemas.microsoft.com/office/drawing/2014/main" id="{74D92248-D8E9-664B-39B2-E3AE761618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18" name="Line 148">
                <a:extLst>
                  <a:ext uri="{FF2B5EF4-FFF2-40B4-BE49-F238E27FC236}">
                    <a16:creationId xmlns:a16="http://schemas.microsoft.com/office/drawing/2014/main" id="{498DE2AF-282D-28FB-42EE-9281BEDE10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98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19" name="Line 149">
                <a:extLst>
                  <a:ext uri="{FF2B5EF4-FFF2-40B4-BE49-F238E27FC236}">
                    <a16:creationId xmlns:a16="http://schemas.microsoft.com/office/drawing/2014/main" id="{2508A816-92BB-58BD-E9E6-F38422255E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983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20" name="Line 150">
                <a:extLst>
                  <a:ext uri="{FF2B5EF4-FFF2-40B4-BE49-F238E27FC236}">
                    <a16:creationId xmlns:a16="http://schemas.microsoft.com/office/drawing/2014/main" id="{71A0CC19-C654-A9D7-DDC7-D18B255D72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21" name="Line 151">
                <a:extLst>
                  <a:ext uri="{FF2B5EF4-FFF2-40B4-BE49-F238E27FC236}">
                    <a16:creationId xmlns:a16="http://schemas.microsoft.com/office/drawing/2014/main" id="{330531EF-9B18-263E-CC04-576C265F22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22" name="Line 152">
                <a:extLst>
                  <a:ext uri="{FF2B5EF4-FFF2-40B4-BE49-F238E27FC236}">
                    <a16:creationId xmlns:a16="http://schemas.microsoft.com/office/drawing/2014/main" id="{912A3828-E67C-10A2-7233-CF15F2574F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23" name="Line 153">
                <a:extLst>
                  <a:ext uri="{FF2B5EF4-FFF2-40B4-BE49-F238E27FC236}">
                    <a16:creationId xmlns:a16="http://schemas.microsoft.com/office/drawing/2014/main" id="{31191F21-FC85-BABE-C0C8-2A45FA2C20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1011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24" name="Line 154">
                <a:extLst>
                  <a:ext uri="{FF2B5EF4-FFF2-40B4-BE49-F238E27FC236}">
                    <a16:creationId xmlns:a16="http://schemas.microsoft.com/office/drawing/2014/main" id="{8D937CDE-F4B9-A74E-F115-5E171DBA1A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1011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25" name="Line 155">
                <a:extLst>
                  <a:ext uri="{FF2B5EF4-FFF2-40B4-BE49-F238E27FC236}">
                    <a16:creationId xmlns:a16="http://schemas.microsoft.com/office/drawing/2014/main" id="{AAFB9C57-6EC5-15D1-4F24-43C77212A6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26" name="Line 156">
                <a:extLst>
                  <a:ext uri="{FF2B5EF4-FFF2-40B4-BE49-F238E27FC236}">
                    <a16:creationId xmlns:a16="http://schemas.microsoft.com/office/drawing/2014/main" id="{22756CDA-F558-F803-F560-B062138B82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27" name="Line 157">
                <a:extLst>
                  <a:ext uri="{FF2B5EF4-FFF2-40B4-BE49-F238E27FC236}">
                    <a16:creationId xmlns:a16="http://schemas.microsoft.com/office/drawing/2014/main" id="{BF157475-3050-23C2-4B94-6C4620FAA2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28" name="Line 158">
                <a:extLst>
                  <a:ext uri="{FF2B5EF4-FFF2-40B4-BE49-F238E27FC236}">
                    <a16:creationId xmlns:a16="http://schemas.microsoft.com/office/drawing/2014/main" id="{B3D537CD-93A6-80F4-40C7-217B96A892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103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29" name="Line 159">
                <a:extLst>
                  <a:ext uri="{FF2B5EF4-FFF2-40B4-BE49-F238E27FC236}">
                    <a16:creationId xmlns:a16="http://schemas.microsoft.com/office/drawing/2014/main" id="{07F819BD-3D3D-D4AE-ADFE-9C62104258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10398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30" name="Line 160">
                <a:extLst>
                  <a:ext uri="{FF2B5EF4-FFF2-40B4-BE49-F238E27FC236}">
                    <a16:creationId xmlns:a16="http://schemas.microsoft.com/office/drawing/2014/main" id="{A88D28BD-10E0-A74F-D70C-C638CECE83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31" name="Line 161">
                <a:extLst>
                  <a:ext uri="{FF2B5EF4-FFF2-40B4-BE49-F238E27FC236}">
                    <a16:creationId xmlns:a16="http://schemas.microsoft.com/office/drawing/2014/main" id="{99BF53CC-4FCC-31C4-39FA-F6375BF599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32" name="Line 162">
                <a:extLst>
                  <a:ext uri="{FF2B5EF4-FFF2-40B4-BE49-F238E27FC236}">
                    <a16:creationId xmlns:a16="http://schemas.microsoft.com/office/drawing/2014/main" id="{39981D39-6468-64A7-6AF4-16DF15CD3D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92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33" name="Line 163">
                <a:extLst>
                  <a:ext uri="{FF2B5EF4-FFF2-40B4-BE49-F238E27FC236}">
                    <a16:creationId xmlns:a16="http://schemas.microsoft.com/office/drawing/2014/main" id="{EB213A51-3784-CAF5-1815-241D1B9520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955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34" name="Line 164">
                <a:extLst>
                  <a:ext uri="{FF2B5EF4-FFF2-40B4-BE49-F238E27FC236}">
                    <a16:creationId xmlns:a16="http://schemas.microsoft.com/office/drawing/2014/main" id="{9634E0F2-288E-C27D-DAF8-94579AB821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98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35" name="Line 165">
                <a:extLst>
                  <a:ext uri="{FF2B5EF4-FFF2-40B4-BE49-F238E27FC236}">
                    <a16:creationId xmlns:a16="http://schemas.microsoft.com/office/drawing/2014/main" id="{6A4AA917-117E-435F-4008-8AAF463171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1011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36" name="Line 166">
                <a:extLst>
                  <a:ext uri="{FF2B5EF4-FFF2-40B4-BE49-F238E27FC236}">
                    <a16:creationId xmlns:a16="http://schemas.microsoft.com/office/drawing/2014/main" id="{8079F7A7-33EE-AE61-2FB7-21DAB5E60D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103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37" name="Line 167">
                <a:extLst>
                  <a:ext uri="{FF2B5EF4-FFF2-40B4-BE49-F238E27FC236}">
                    <a16:creationId xmlns:a16="http://schemas.microsoft.com/office/drawing/2014/main" id="{CA4DE126-96F5-1D4E-B9F8-976D673F32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106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38" name="Line 168">
                <a:extLst>
                  <a:ext uri="{FF2B5EF4-FFF2-40B4-BE49-F238E27FC236}">
                    <a16:creationId xmlns:a16="http://schemas.microsoft.com/office/drawing/2014/main" id="{734C192D-2E1C-92CA-A538-04DF05FFC7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06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39" name="Line 169">
                <a:extLst>
                  <a:ext uri="{FF2B5EF4-FFF2-40B4-BE49-F238E27FC236}">
                    <a16:creationId xmlns:a16="http://schemas.microsoft.com/office/drawing/2014/main" id="{BF9486D1-12D4-CF80-D94B-D3FB6BEDBD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" y="1724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40" name="Line 170">
                <a:extLst>
                  <a:ext uri="{FF2B5EF4-FFF2-40B4-BE49-F238E27FC236}">
                    <a16:creationId xmlns:a16="http://schemas.microsoft.com/office/drawing/2014/main" id="{D29AFC98-E38E-85C4-B334-664C6B5E42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65" y="1724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41" name="Line 171">
                <a:extLst>
                  <a:ext uri="{FF2B5EF4-FFF2-40B4-BE49-F238E27FC236}">
                    <a16:creationId xmlns:a16="http://schemas.microsoft.com/office/drawing/2014/main" id="{AFE71353-AB8A-9F6F-7451-3DE9C9EE1E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99" y="1724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42" name="Line 172">
                <a:extLst>
                  <a:ext uri="{FF2B5EF4-FFF2-40B4-BE49-F238E27FC236}">
                    <a16:creationId xmlns:a16="http://schemas.microsoft.com/office/drawing/2014/main" id="{E991960D-6341-FBAC-5526-066DEE8F83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43" name="Line 173">
                <a:extLst>
                  <a:ext uri="{FF2B5EF4-FFF2-40B4-BE49-F238E27FC236}">
                    <a16:creationId xmlns:a16="http://schemas.microsoft.com/office/drawing/2014/main" id="{CE1F4DCB-F8AD-B462-0417-F2A7C5C175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44" name="Line 174">
                <a:extLst>
                  <a:ext uri="{FF2B5EF4-FFF2-40B4-BE49-F238E27FC236}">
                    <a16:creationId xmlns:a16="http://schemas.microsoft.com/office/drawing/2014/main" id="{EBB5EA21-AE17-C8ED-92BE-D90C46061E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45" name="Line 175">
                <a:extLst>
                  <a:ext uri="{FF2B5EF4-FFF2-40B4-BE49-F238E27FC236}">
                    <a16:creationId xmlns:a16="http://schemas.microsoft.com/office/drawing/2014/main" id="{4C215E67-BAAB-D172-78F3-488C5D0FA1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46" name="Line 176">
                <a:extLst>
                  <a:ext uri="{FF2B5EF4-FFF2-40B4-BE49-F238E27FC236}">
                    <a16:creationId xmlns:a16="http://schemas.microsoft.com/office/drawing/2014/main" id="{B42BF1C8-242D-ED54-3EC9-E4E8E0CA4C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47" name="Line 177">
                <a:extLst>
                  <a:ext uri="{FF2B5EF4-FFF2-40B4-BE49-F238E27FC236}">
                    <a16:creationId xmlns:a16="http://schemas.microsoft.com/office/drawing/2014/main" id="{F71BFD6F-231D-8519-5810-BEEF61F12D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48" name="Line 178">
                <a:extLst>
                  <a:ext uri="{FF2B5EF4-FFF2-40B4-BE49-F238E27FC236}">
                    <a16:creationId xmlns:a16="http://schemas.microsoft.com/office/drawing/2014/main" id="{9970A78A-3BD4-0813-DA01-7E15997044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49" name="Line 179">
                <a:extLst>
                  <a:ext uri="{FF2B5EF4-FFF2-40B4-BE49-F238E27FC236}">
                    <a16:creationId xmlns:a16="http://schemas.microsoft.com/office/drawing/2014/main" id="{CF3C189C-3A56-8403-9FF1-9B7E217989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50" name="Line 180">
                <a:extLst>
                  <a:ext uri="{FF2B5EF4-FFF2-40B4-BE49-F238E27FC236}">
                    <a16:creationId xmlns:a16="http://schemas.microsoft.com/office/drawing/2014/main" id="{B915BFBA-B061-5EBD-AE79-96C6769086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51" name="Line 181">
                <a:extLst>
                  <a:ext uri="{FF2B5EF4-FFF2-40B4-BE49-F238E27FC236}">
                    <a16:creationId xmlns:a16="http://schemas.microsoft.com/office/drawing/2014/main" id="{64B689ED-9AC1-251A-CFDB-855B380BAF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52" name="Line 182">
                <a:extLst>
                  <a:ext uri="{FF2B5EF4-FFF2-40B4-BE49-F238E27FC236}">
                    <a16:creationId xmlns:a16="http://schemas.microsoft.com/office/drawing/2014/main" id="{A8424DE5-D7B6-1353-C0BB-862EA88940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53" name="Line 183">
                <a:extLst>
                  <a:ext uri="{FF2B5EF4-FFF2-40B4-BE49-F238E27FC236}">
                    <a16:creationId xmlns:a16="http://schemas.microsoft.com/office/drawing/2014/main" id="{6C4C8098-C0EE-5F87-804D-95A318478E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54" name="Line 184">
                <a:extLst>
                  <a:ext uri="{FF2B5EF4-FFF2-40B4-BE49-F238E27FC236}">
                    <a16:creationId xmlns:a16="http://schemas.microsoft.com/office/drawing/2014/main" id="{D712B99C-2D9B-951A-CDBF-07D7F4AAF4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55" name="Line 185">
                <a:extLst>
                  <a:ext uri="{FF2B5EF4-FFF2-40B4-BE49-F238E27FC236}">
                    <a16:creationId xmlns:a16="http://schemas.microsoft.com/office/drawing/2014/main" id="{5F9D7183-A751-8B39-DDA3-A56747AB02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56" name="Line 186">
                <a:extLst>
                  <a:ext uri="{FF2B5EF4-FFF2-40B4-BE49-F238E27FC236}">
                    <a16:creationId xmlns:a16="http://schemas.microsoft.com/office/drawing/2014/main" id="{71609CC5-6767-FECE-7AC7-5E44CE809B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57" name="Line 187">
                <a:extLst>
                  <a:ext uri="{FF2B5EF4-FFF2-40B4-BE49-F238E27FC236}">
                    <a16:creationId xmlns:a16="http://schemas.microsoft.com/office/drawing/2014/main" id="{DCA953A4-D8F4-2FD6-D3C1-EC45AD1A3D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58" name="Line 188">
                <a:extLst>
                  <a:ext uri="{FF2B5EF4-FFF2-40B4-BE49-F238E27FC236}">
                    <a16:creationId xmlns:a16="http://schemas.microsoft.com/office/drawing/2014/main" id="{B6B90B50-2423-CBAC-EAA4-A4A5EA5143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59" name="Line 189">
                <a:extLst>
                  <a:ext uri="{FF2B5EF4-FFF2-40B4-BE49-F238E27FC236}">
                    <a16:creationId xmlns:a16="http://schemas.microsoft.com/office/drawing/2014/main" id="{B57C0D6A-D5AE-BA6E-7520-07E0170711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60" name="Line 190">
                <a:extLst>
                  <a:ext uri="{FF2B5EF4-FFF2-40B4-BE49-F238E27FC236}">
                    <a16:creationId xmlns:a16="http://schemas.microsoft.com/office/drawing/2014/main" id="{2F7318E7-4984-AE84-67F3-217EDB7F6E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61" name="Line 191">
                <a:extLst>
                  <a:ext uri="{FF2B5EF4-FFF2-40B4-BE49-F238E27FC236}">
                    <a16:creationId xmlns:a16="http://schemas.microsoft.com/office/drawing/2014/main" id="{41144728-8A2A-D38C-3335-38FDB47B83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62" name="Line 192">
                <a:extLst>
                  <a:ext uri="{FF2B5EF4-FFF2-40B4-BE49-F238E27FC236}">
                    <a16:creationId xmlns:a16="http://schemas.microsoft.com/office/drawing/2014/main" id="{46E30A8C-7402-20D3-D863-A0D11F7523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63" name="Line 193">
                <a:extLst>
                  <a:ext uri="{FF2B5EF4-FFF2-40B4-BE49-F238E27FC236}">
                    <a16:creationId xmlns:a16="http://schemas.microsoft.com/office/drawing/2014/main" id="{2F0FDE2A-B75B-4B3F-F73D-B3787BC7CA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64" name="Line 194">
                <a:extLst>
                  <a:ext uri="{FF2B5EF4-FFF2-40B4-BE49-F238E27FC236}">
                    <a16:creationId xmlns:a16="http://schemas.microsoft.com/office/drawing/2014/main" id="{CE42D853-8B5E-1EE1-76A6-DE408DCCA0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65" name="Line 195">
                <a:extLst>
                  <a:ext uri="{FF2B5EF4-FFF2-40B4-BE49-F238E27FC236}">
                    <a16:creationId xmlns:a16="http://schemas.microsoft.com/office/drawing/2014/main" id="{CC7E659C-1C05-06FF-8560-D739EE7579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66" name="Line 196">
                <a:extLst>
                  <a:ext uri="{FF2B5EF4-FFF2-40B4-BE49-F238E27FC236}">
                    <a16:creationId xmlns:a16="http://schemas.microsoft.com/office/drawing/2014/main" id="{90BEBD89-CFE4-2C3B-B7C9-3C24B65BA0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67" name="Line 197">
                <a:extLst>
                  <a:ext uri="{FF2B5EF4-FFF2-40B4-BE49-F238E27FC236}">
                    <a16:creationId xmlns:a16="http://schemas.microsoft.com/office/drawing/2014/main" id="{218E4361-82FE-43CE-2BEF-DB74A246C2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68" name="Line 198">
                <a:extLst>
                  <a:ext uri="{FF2B5EF4-FFF2-40B4-BE49-F238E27FC236}">
                    <a16:creationId xmlns:a16="http://schemas.microsoft.com/office/drawing/2014/main" id="{D0EE5729-75D5-6B6B-2768-ADE699904E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69" name="Line 199">
                <a:extLst>
                  <a:ext uri="{FF2B5EF4-FFF2-40B4-BE49-F238E27FC236}">
                    <a16:creationId xmlns:a16="http://schemas.microsoft.com/office/drawing/2014/main" id="{B633878B-9B9A-B271-B79A-BB7A445280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70" name="Line 200">
                <a:extLst>
                  <a:ext uri="{FF2B5EF4-FFF2-40B4-BE49-F238E27FC236}">
                    <a16:creationId xmlns:a16="http://schemas.microsoft.com/office/drawing/2014/main" id="{EF722DE8-7D04-13BB-D3EB-5C91F931AC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71" name="Line 201">
                <a:extLst>
                  <a:ext uri="{FF2B5EF4-FFF2-40B4-BE49-F238E27FC236}">
                    <a16:creationId xmlns:a16="http://schemas.microsoft.com/office/drawing/2014/main" id="{0FB181FD-82D3-98A1-7976-A2299DE6D9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72" name="Line 202">
                <a:extLst>
                  <a:ext uri="{FF2B5EF4-FFF2-40B4-BE49-F238E27FC236}">
                    <a16:creationId xmlns:a16="http://schemas.microsoft.com/office/drawing/2014/main" id="{1CC8EC12-8A04-6EB6-9EEA-2BC099F9CD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73" name="Line 203">
                <a:extLst>
                  <a:ext uri="{FF2B5EF4-FFF2-40B4-BE49-F238E27FC236}">
                    <a16:creationId xmlns:a16="http://schemas.microsoft.com/office/drawing/2014/main" id="{2921A952-2CDC-42E7-821F-AA42E77D39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974" name="Line 204">
                <a:extLst>
                  <a:ext uri="{FF2B5EF4-FFF2-40B4-BE49-F238E27FC236}">
                    <a16:creationId xmlns:a16="http://schemas.microsoft.com/office/drawing/2014/main" id="{66346451-C720-FF2C-9938-4A291D1777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7" name="Group 406">
              <a:extLst>
                <a:ext uri="{FF2B5EF4-FFF2-40B4-BE49-F238E27FC236}">
                  <a16:creationId xmlns:a16="http://schemas.microsoft.com/office/drawing/2014/main" id="{6A391A53-D04B-3D8D-B216-056C2266EC7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32" y="1724"/>
              <a:ext cx="2487" cy="8967"/>
              <a:chOff x="532" y="1724"/>
              <a:chExt cx="2487" cy="8967"/>
            </a:xfrm>
          </p:grpSpPr>
          <p:sp>
            <p:nvSpPr>
              <p:cNvPr id="15575" name="Line 206">
                <a:extLst>
                  <a:ext uri="{FF2B5EF4-FFF2-40B4-BE49-F238E27FC236}">
                    <a16:creationId xmlns:a16="http://schemas.microsoft.com/office/drawing/2014/main" id="{F38E54B7-C206-6522-F24E-0861BC5FE8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76" name="Line 207">
                <a:extLst>
                  <a:ext uri="{FF2B5EF4-FFF2-40B4-BE49-F238E27FC236}">
                    <a16:creationId xmlns:a16="http://schemas.microsoft.com/office/drawing/2014/main" id="{BA6D2C63-9066-1B4D-BD8F-79BB955761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77" name="Line 208">
                <a:extLst>
                  <a:ext uri="{FF2B5EF4-FFF2-40B4-BE49-F238E27FC236}">
                    <a16:creationId xmlns:a16="http://schemas.microsoft.com/office/drawing/2014/main" id="{DBEE7C5F-F541-2B41-8423-B112B3A275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78" name="Line 209">
                <a:extLst>
                  <a:ext uri="{FF2B5EF4-FFF2-40B4-BE49-F238E27FC236}">
                    <a16:creationId xmlns:a16="http://schemas.microsoft.com/office/drawing/2014/main" id="{B8399EED-0B58-514F-91DD-89CF9FA48D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79" name="Line 210">
                <a:extLst>
                  <a:ext uri="{FF2B5EF4-FFF2-40B4-BE49-F238E27FC236}">
                    <a16:creationId xmlns:a16="http://schemas.microsoft.com/office/drawing/2014/main" id="{AEFE5EFA-960B-E2EC-F8AB-D211DB65A1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80" name="Line 211">
                <a:extLst>
                  <a:ext uri="{FF2B5EF4-FFF2-40B4-BE49-F238E27FC236}">
                    <a16:creationId xmlns:a16="http://schemas.microsoft.com/office/drawing/2014/main" id="{A04007C5-7E3B-F78B-6EAA-092FB63726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81" name="Line 212">
                <a:extLst>
                  <a:ext uri="{FF2B5EF4-FFF2-40B4-BE49-F238E27FC236}">
                    <a16:creationId xmlns:a16="http://schemas.microsoft.com/office/drawing/2014/main" id="{DDF14F4E-A061-64E0-02D9-EF2860BD9D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82" name="Line 213">
                <a:extLst>
                  <a:ext uri="{FF2B5EF4-FFF2-40B4-BE49-F238E27FC236}">
                    <a16:creationId xmlns:a16="http://schemas.microsoft.com/office/drawing/2014/main" id="{43421CE5-1753-1131-9B00-03FA258AFD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83" name="Line 214">
                <a:extLst>
                  <a:ext uri="{FF2B5EF4-FFF2-40B4-BE49-F238E27FC236}">
                    <a16:creationId xmlns:a16="http://schemas.microsoft.com/office/drawing/2014/main" id="{1B340E45-F152-D2D9-4E20-4A4859D97E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84" name="Line 215">
                <a:extLst>
                  <a:ext uri="{FF2B5EF4-FFF2-40B4-BE49-F238E27FC236}">
                    <a16:creationId xmlns:a16="http://schemas.microsoft.com/office/drawing/2014/main" id="{4E260752-5AD6-2E05-5956-6F89AC1956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85" name="Line 216">
                <a:extLst>
                  <a:ext uri="{FF2B5EF4-FFF2-40B4-BE49-F238E27FC236}">
                    <a16:creationId xmlns:a16="http://schemas.microsoft.com/office/drawing/2014/main" id="{57A2924E-8C68-4233-37AA-DD96A90C60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86" name="Line 217">
                <a:extLst>
                  <a:ext uri="{FF2B5EF4-FFF2-40B4-BE49-F238E27FC236}">
                    <a16:creationId xmlns:a16="http://schemas.microsoft.com/office/drawing/2014/main" id="{D892FB4A-E794-E804-CF34-785E6AE25C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87" name="Line 218">
                <a:extLst>
                  <a:ext uri="{FF2B5EF4-FFF2-40B4-BE49-F238E27FC236}">
                    <a16:creationId xmlns:a16="http://schemas.microsoft.com/office/drawing/2014/main" id="{B6279BA3-6F00-D3E9-61CA-40EED37D3D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88" name="Line 219">
                <a:extLst>
                  <a:ext uri="{FF2B5EF4-FFF2-40B4-BE49-F238E27FC236}">
                    <a16:creationId xmlns:a16="http://schemas.microsoft.com/office/drawing/2014/main" id="{761A9667-FCA1-05B1-11CD-FD36F311D7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89" name="Line 220">
                <a:extLst>
                  <a:ext uri="{FF2B5EF4-FFF2-40B4-BE49-F238E27FC236}">
                    <a16:creationId xmlns:a16="http://schemas.microsoft.com/office/drawing/2014/main" id="{CFECBC7A-5D8A-F2F0-19E3-AB2A466747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90" name="Line 221">
                <a:extLst>
                  <a:ext uri="{FF2B5EF4-FFF2-40B4-BE49-F238E27FC236}">
                    <a16:creationId xmlns:a16="http://schemas.microsoft.com/office/drawing/2014/main" id="{C8DE36B0-43D0-09A1-FF0D-4F4EEB3636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91" name="Line 222">
                <a:extLst>
                  <a:ext uri="{FF2B5EF4-FFF2-40B4-BE49-F238E27FC236}">
                    <a16:creationId xmlns:a16="http://schemas.microsoft.com/office/drawing/2014/main" id="{8CB05D9F-9795-3604-FA47-5BF57692E8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92" name="Line 223">
                <a:extLst>
                  <a:ext uri="{FF2B5EF4-FFF2-40B4-BE49-F238E27FC236}">
                    <a16:creationId xmlns:a16="http://schemas.microsoft.com/office/drawing/2014/main" id="{F4CC135D-E582-90E4-B81F-775EC205C3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93" name="Line 224">
                <a:extLst>
                  <a:ext uri="{FF2B5EF4-FFF2-40B4-BE49-F238E27FC236}">
                    <a16:creationId xmlns:a16="http://schemas.microsoft.com/office/drawing/2014/main" id="{C0C98454-34DC-FDBE-A432-A4C7EE0BFD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94" name="Line 225">
                <a:extLst>
                  <a:ext uri="{FF2B5EF4-FFF2-40B4-BE49-F238E27FC236}">
                    <a16:creationId xmlns:a16="http://schemas.microsoft.com/office/drawing/2014/main" id="{9B0EEABB-2749-F547-8638-A9AFF3E6AE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95" name="Line 226">
                <a:extLst>
                  <a:ext uri="{FF2B5EF4-FFF2-40B4-BE49-F238E27FC236}">
                    <a16:creationId xmlns:a16="http://schemas.microsoft.com/office/drawing/2014/main" id="{0850954F-7555-C0EF-EFF4-337F8206B6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96" name="Line 227">
                <a:extLst>
                  <a:ext uri="{FF2B5EF4-FFF2-40B4-BE49-F238E27FC236}">
                    <a16:creationId xmlns:a16="http://schemas.microsoft.com/office/drawing/2014/main" id="{8B82D7C3-E321-E609-23C6-0E69A71CD4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97" name="Line 228">
                <a:extLst>
                  <a:ext uri="{FF2B5EF4-FFF2-40B4-BE49-F238E27FC236}">
                    <a16:creationId xmlns:a16="http://schemas.microsoft.com/office/drawing/2014/main" id="{A9229A05-2ABF-030C-20AE-5040C63747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98" name="Line 229">
                <a:extLst>
                  <a:ext uri="{FF2B5EF4-FFF2-40B4-BE49-F238E27FC236}">
                    <a16:creationId xmlns:a16="http://schemas.microsoft.com/office/drawing/2014/main" id="{33306898-D241-AAFB-75B7-54C3157F2D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99" name="Line 230">
                <a:extLst>
                  <a:ext uri="{FF2B5EF4-FFF2-40B4-BE49-F238E27FC236}">
                    <a16:creationId xmlns:a16="http://schemas.microsoft.com/office/drawing/2014/main" id="{A0A2E817-B8D6-C6BC-3C4D-FC8869F0D3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00" name="Line 231">
                <a:extLst>
                  <a:ext uri="{FF2B5EF4-FFF2-40B4-BE49-F238E27FC236}">
                    <a16:creationId xmlns:a16="http://schemas.microsoft.com/office/drawing/2014/main" id="{49BD087D-3810-3AA8-960D-480D0C5A2A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01" name="Line 232">
                <a:extLst>
                  <a:ext uri="{FF2B5EF4-FFF2-40B4-BE49-F238E27FC236}">
                    <a16:creationId xmlns:a16="http://schemas.microsoft.com/office/drawing/2014/main" id="{6E38C01F-0104-71E2-BB33-DBC5E10AAB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02" name="Line 233">
                <a:extLst>
                  <a:ext uri="{FF2B5EF4-FFF2-40B4-BE49-F238E27FC236}">
                    <a16:creationId xmlns:a16="http://schemas.microsoft.com/office/drawing/2014/main" id="{205DD9E4-F4B2-C8A9-D633-A0D250D04E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03" name="Line 234">
                <a:extLst>
                  <a:ext uri="{FF2B5EF4-FFF2-40B4-BE49-F238E27FC236}">
                    <a16:creationId xmlns:a16="http://schemas.microsoft.com/office/drawing/2014/main" id="{A7281687-DEE6-7F6D-FB02-88B8BC5242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04" name="Rectangle 235">
                <a:extLst>
                  <a:ext uri="{FF2B5EF4-FFF2-40B4-BE49-F238E27FC236}">
                    <a16:creationId xmlns:a16="http://schemas.microsoft.com/office/drawing/2014/main" id="{E71275DB-7BFD-307E-440D-3E450B812D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95" y="1747"/>
                <a:ext cx="783" cy="28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6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Januar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05" name="Rectangle 236">
                <a:extLst>
                  <a:ext uri="{FF2B5EF4-FFF2-40B4-BE49-F238E27FC236}">
                    <a16:creationId xmlns:a16="http://schemas.microsoft.com/office/drawing/2014/main" id="{34DEF126-51F3-C5B4-A82D-CBAF410476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20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06" name="Rectangle 237">
                <a:extLst>
                  <a:ext uri="{FF2B5EF4-FFF2-40B4-BE49-F238E27FC236}">
                    <a16:creationId xmlns:a16="http://schemas.microsoft.com/office/drawing/2014/main" id="{7A555DA6-20F0-9608-E4DC-F6D8297B7D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2071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07" name="Rectangle 238">
                <a:extLst>
                  <a:ext uri="{FF2B5EF4-FFF2-40B4-BE49-F238E27FC236}">
                    <a16:creationId xmlns:a16="http://schemas.microsoft.com/office/drawing/2014/main" id="{0896F125-1967-AF1C-1A47-BC0173E857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26" y="2035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08" name="Rectangle 239">
                <a:extLst>
                  <a:ext uri="{FF2B5EF4-FFF2-40B4-BE49-F238E27FC236}">
                    <a16:creationId xmlns:a16="http://schemas.microsoft.com/office/drawing/2014/main" id="{EF516214-F18A-F004-E044-A2045519DE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28" y="2180"/>
                <a:ext cx="232" cy="76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Neujahr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09" name="Rectangle 240">
                <a:extLst>
                  <a:ext uri="{FF2B5EF4-FFF2-40B4-BE49-F238E27FC236}">
                    <a16:creationId xmlns:a16="http://schemas.microsoft.com/office/drawing/2014/main" id="{A75D44EE-38DA-B0BE-DA8A-F9854EE1D9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231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10" name="Rectangle 241">
                <a:extLst>
                  <a:ext uri="{FF2B5EF4-FFF2-40B4-BE49-F238E27FC236}">
                    <a16:creationId xmlns:a16="http://schemas.microsoft.com/office/drawing/2014/main" id="{D332657D-722C-B32A-290B-0381CB9489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235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11" name="Rectangle 242">
                <a:extLst>
                  <a:ext uri="{FF2B5EF4-FFF2-40B4-BE49-F238E27FC236}">
                    <a16:creationId xmlns:a16="http://schemas.microsoft.com/office/drawing/2014/main" id="{E456707C-A33A-576C-5FBC-BB999EA63C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259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12" name="Rectangle 243">
                <a:extLst>
                  <a:ext uri="{FF2B5EF4-FFF2-40B4-BE49-F238E27FC236}">
                    <a16:creationId xmlns:a16="http://schemas.microsoft.com/office/drawing/2014/main" id="{1E917143-CC8A-C747-F70C-33CB3C4613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263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13" name="Rectangle 244">
                <a:extLst>
                  <a:ext uri="{FF2B5EF4-FFF2-40B4-BE49-F238E27FC236}">
                    <a16:creationId xmlns:a16="http://schemas.microsoft.com/office/drawing/2014/main" id="{8640FD17-D6AF-E0B3-4EE5-048BC6A0E1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28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14" name="Rectangle 245">
                <a:extLst>
                  <a:ext uri="{FF2B5EF4-FFF2-40B4-BE49-F238E27FC236}">
                    <a16:creationId xmlns:a16="http://schemas.microsoft.com/office/drawing/2014/main" id="{B6BC5A22-8D3A-0AE3-6024-B241BA81D0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291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15" name="Rectangle 246">
                <a:extLst>
                  <a:ext uri="{FF2B5EF4-FFF2-40B4-BE49-F238E27FC236}">
                    <a16:creationId xmlns:a16="http://schemas.microsoft.com/office/drawing/2014/main" id="{84573D2A-6136-8C60-BB7D-9593DDCE6D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315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16" name="Rectangle 247">
                <a:extLst>
                  <a:ext uri="{FF2B5EF4-FFF2-40B4-BE49-F238E27FC236}">
                    <a16:creationId xmlns:a16="http://schemas.microsoft.com/office/drawing/2014/main" id="{0566F5EB-D34B-6892-B98C-959D357C8A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3190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17" name="Rectangle 248">
                <a:extLst>
                  <a:ext uri="{FF2B5EF4-FFF2-40B4-BE49-F238E27FC236}">
                    <a16:creationId xmlns:a16="http://schemas.microsoft.com/office/drawing/2014/main" id="{DDDA0CA6-9C31-9E3E-5CA2-25B472DB32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26" y="3154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18" name="Rectangle 249">
                <a:extLst>
                  <a:ext uri="{FF2B5EF4-FFF2-40B4-BE49-F238E27FC236}">
                    <a16:creationId xmlns:a16="http://schemas.microsoft.com/office/drawing/2014/main" id="{34E7DCCA-B2F6-23B0-2137-DE9A70FD2E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34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19" name="Rectangle 250">
                <a:extLst>
                  <a:ext uri="{FF2B5EF4-FFF2-40B4-BE49-F238E27FC236}">
                    <a16:creationId xmlns:a16="http://schemas.microsoft.com/office/drawing/2014/main" id="{B0A3D628-B047-BC7E-3284-828AD66C02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347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20" name="Rectangle 251">
                <a:extLst>
                  <a:ext uri="{FF2B5EF4-FFF2-40B4-BE49-F238E27FC236}">
                    <a16:creationId xmlns:a16="http://schemas.microsoft.com/office/drawing/2014/main" id="{3692E6A9-1CF5-BA3F-4B89-69E14CB1FD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53" y="3579"/>
                <a:ext cx="577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Heilige Drei Könige*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21" name="Rectangle 252">
                <a:extLst>
                  <a:ext uri="{FF2B5EF4-FFF2-40B4-BE49-F238E27FC236}">
                    <a16:creationId xmlns:a16="http://schemas.microsoft.com/office/drawing/2014/main" id="{474BF399-848C-9193-069B-8CF4D23BD7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37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22" name="Rectangle 253">
                <a:extLst>
                  <a:ext uri="{FF2B5EF4-FFF2-40B4-BE49-F238E27FC236}">
                    <a16:creationId xmlns:a16="http://schemas.microsoft.com/office/drawing/2014/main" id="{71982195-1E29-1FAC-47DD-1AD9E5C94B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3750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23" name="Rectangle 254">
                <a:extLst>
                  <a:ext uri="{FF2B5EF4-FFF2-40B4-BE49-F238E27FC236}">
                    <a16:creationId xmlns:a16="http://schemas.microsoft.com/office/drawing/2014/main" id="{990798C5-F16B-A43F-AFA4-0B354AF64B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39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24" name="Rectangle 255">
                <a:extLst>
                  <a:ext uri="{FF2B5EF4-FFF2-40B4-BE49-F238E27FC236}">
                    <a16:creationId xmlns:a16="http://schemas.microsoft.com/office/drawing/2014/main" id="{DE1CE92F-7DFC-E9CB-3FCA-537A815069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4030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25" name="Rectangle 256">
                <a:extLst>
                  <a:ext uri="{FF2B5EF4-FFF2-40B4-BE49-F238E27FC236}">
                    <a16:creationId xmlns:a16="http://schemas.microsoft.com/office/drawing/2014/main" id="{0D24E66E-5503-F187-1CE5-D23087C5B2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42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26" name="Rectangle 257">
                <a:extLst>
                  <a:ext uri="{FF2B5EF4-FFF2-40B4-BE49-F238E27FC236}">
                    <a16:creationId xmlns:a16="http://schemas.microsoft.com/office/drawing/2014/main" id="{60046756-A2C4-0AE7-A08A-E3441EB614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430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27" name="Rectangle 258">
                <a:extLst>
                  <a:ext uri="{FF2B5EF4-FFF2-40B4-BE49-F238E27FC236}">
                    <a16:creationId xmlns:a16="http://schemas.microsoft.com/office/drawing/2014/main" id="{9BFAFED3-05B1-BB9E-4A90-6B85FD11C4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455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28" name="Rectangle 259">
                <a:extLst>
                  <a:ext uri="{FF2B5EF4-FFF2-40B4-BE49-F238E27FC236}">
                    <a16:creationId xmlns:a16="http://schemas.microsoft.com/office/drawing/2014/main" id="{A7E09261-E0DB-C884-F885-CB836582AB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459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29" name="Rectangle 260">
                <a:extLst>
                  <a:ext uri="{FF2B5EF4-FFF2-40B4-BE49-F238E27FC236}">
                    <a16:creationId xmlns:a16="http://schemas.microsoft.com/office/drawing/2014/main" id="{11AEEBC6-65A9-0CDC-A3E6-A83A006EFDA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8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30" name="Rectangle 261">
                <a:extLst>
                  <a:ext uri="{FF2B5EF4-FFF2-40B4-BE49-F238E27FC236}">
                    <a16:creationId xmlns:a16="http://schemas.microsoft.com/office/drawing/2014/main" id="{CC679C0B-1F9A-0448-6F5C-36703175DA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33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31" name="Rectangle 262">
                <a:extLst>
                  <a:ext uri="{FF2B5EF4-FFF2-40B4-BE49-F238E27FC236}">
                    <a16:creationId xmlns:a16="http://schemas.microsoft.com/office/drawing/2014/main" id="{7402CD53-9E30-F97B-78A6-B70B696766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487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32" name="Rectangle 263">
                <a:extLst>
                  <a:ext uri="{FF2B5EF4-FFF2-40B4-BE49-F238E27FC236}">
                    <a16:creationId xmlns:a16="http://schemas.microsoft.com/office/drawing/2014/main" id="{FC7D3B6E-90E3-6091-646D-00D8625E1E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51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33" name="Rectangle 264">
                <a:extLst>
                  <a:ext uri="{FF2B5EF4-FFF2-40B4-BE49-F238E27FC236}">
                    <a16:creationId xmlns:a16="http://schemas.microsoft.com/office/drawing/2014/main" id="{A5F43938-CDD9-2C4B-DDA3-F1B01D09F7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5149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34" name="Rectangle 265">
                <a:extLst>
                  <a:ext uri="{FF2B5EF4-FFF2-40B4-BE49-F238E27FC236}">
                    <a16:creationId xmlns:a16="http://schemas.microsoft.com/office/drawing/2014/main" id="{12EF0DEC-9C2B-1260-BDE4-0EDA1EC9A2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26" y="5113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35" name="Rectangle 266">
                <a:extLst>
                  <a:ext uri="{FF2B5EF4-FFF2-40B4-BE49-F238E27FC236}">
                    <a16:creationId xmlns:a16="http://schemas.microsoft.com/office/drawing/2014/main" id="{88620C53-31B5-0123-6494-B1094A02E1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53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36" name="Rectangle 267">
                <a:extLst>
                  <a:ext uri="{FF2B5EF4-FFF2-40B4-BE49-F238E27FC236}">
                    <a16:creationId xmlns:a16="http://schemas.microsoft.com/office/drawing/2014/main" id="{3C4DB5A5-CC79-2736-8ED2-8073AFD66D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543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37" name="Rectangle 268">
                <a:extLst>
                  <a:ext uri="{FF2B5EF4-FFF2-40B4-BE49-F238E27FC236}">
                    <a16:creationId xmlns:a16="http://schemas.microsoft.com/office/drawing/2014/main" id="{4D88639B-BC7C-B762-8FFE-627A63E642C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56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38" name="Rectangle 269">
                <a:extLst>
                  <a:ext uri="{FF2B5EF4-FFF2-40B4-BE49-F238E27FC236}">
                    <a16:creationId xmlns:a16="http://schemas.microsoft.com/office/drawing/2014/main" id="{1347C8AA-EC4D-9217-7176-3B4AADFE62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5709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39" name="Rectangle 270">
                <a:extLst>
                  <a:ext uri="{FF2B5EF4-FFF2-40B4-BE49-F238E27FC236}">
                    <a16:creationId xmlns:a16="http://schemas.microsoft.com/office/drawing/2014/main" id="{DD642F38-3591-06D7-F442-3F7916DCC2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59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40" name="Rectangle 271">
                <a:extLst>
                  <a:ext uri="{FF2B5EF4-FFF2-40B4-BE49-F238E27FC236}">
                    <a16:creationId xmlns:a16="http://schemas.microsoft.com/office/drawing/2014/main" id="{353341D7-FA10-38AC-7659-40E2C384EE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5989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41" name="Rectangle 272">
                <a:extLst>
                  <a:ext uri="{FF2B5EF4-FFF2-40B4-BE49-F238E27FC236}">
                    <a16:creationId xmlns:a16="http://schemas.microsoft.com/office/drawing/2014/main" id="{B083C776-BEB1-DB02-2BEB-D984D23309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623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42" name="Rectangle 273">
                <a:extLst>
                  <a:ext uri="{FF2B5EF4-FFF2-40B4-BE49-F238E27FC236}">
                    <a16:creationId xmlns:a16="http://schemas.microsoft.com/office/drawing/2014/main" id="{2B42541D-2357-4BEE-E2DE-AFEB59362F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626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43" name="Rectangle 274">
                <a:extLst>
                  <a:ext uri="{FF2B5EF4-FFF2-40B4-BE49-F238E27FC236}">
                    <a16:creationId xmlns:a16="http://schemas.microsoft.com/office/drawing/2014/main" id="{4C52328C-115B-838A-C015-585B93AB61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651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44" name="Rectangle 275">
                <a:extLst>
                  <a:ext uri="{FF2B5EF4-FFF2-40B4-BE49-F238E27FC236}">
                    <a16:creationId xmlns:a16="http://schemas.microsoft.com/office/drawing/2014/main" id="{E47D1DA1-167A-9C57-B998-651C19E183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654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45" name="Rectangle 276">
                <a:extLst>
                  <a:ext uri="{FF2B5EF4-FFF2-40B4-BE49-F238E27FC236}">
                    <a16:creationId xmlns:a16="http://schemas.microsoft.com/office/drawing/2014/main" id="{6A42BC04-6697-A741-B26D-E1D75B06D2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67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46" name="Rectangle 277">
                <a:extLst>
                  <a:ext uri="{FF2B5EF4-FFF2-40B4-BE49-F238E27FC236}">
                    <a16:creationId xmlns:a16="http://schemas.microsoft.com/office/drawing/2014/main" id="{926EF3EF-32B2-0045-B3FE-7A26AE7458D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682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47" name="Rectangle 278">
                <a:extLst>
                  <a:ext uri="{FF2B5EF4-FFF2-40B4-BE49-F238E27FC236}">
                    <a16:creationId xmlns:a16="http://schemas.microsoft.com/office/drawing/2014/main" id="{5ADE0724-7D54-CC2C-A54A-983C6E97CC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70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48" name="Rectangle 279">
                <a:extLst>
                  <a:ext uri="{FF2B5EF4-FFF2-40B4-BE49-F238E27FC236}">
                    <a16:creationId xmlns:a16="http://schemas.microsoft.com/office/drawing/2014/main" id="{64979D80-67F1-F56C-F424-F70406488E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7108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49" name="Rectangle 280">
                <a:extLst>
                  <a:ext uri="{FF2B5EF4-FFF2-40B4-BE49-F238E27FC236}">
                    <a16:creationId xmlns:a16="http://schemas.microsoft.com/office/drawing/2014/main" id="{2342758C-EE98-65D0-430E-0893E5FC7B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26" y="7072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50" name="Rectangle 281">
                <a:extLst>
                  <a:ext uri="{FF2B5EF4-FFF2-40B4-BE49-F238E27FC236}">
                    <a16:creationId xmlns:a16="http://schemas.microsoft.com/office/drawing/2014/main" id="{ED561E6B-B185-C2CC-9A6E-C26D017C50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73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51" name="Rectangle 282">
                <a:extLst>
                  <a:ext uri="{FF2B5EF4-FFF2-40B4-BE49-F238E27FC236}">
                    <a16:creationId xmlns:a16="http://schemas.microsoft.com/office/drawing/2014/main" id="{E95749DC-63A2-4829-F3F0-FBDCE172B0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738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52" name="Rectangle 283">
                <a:extLst>
                  <a:ext uri="{FF2B5EF4-FFF2-40B4-BE49-F238E27FC236}">
                    <a16:creationId xmlns:a16="http://schemas.microsoft.com/office/drawing/2014/main" id="{4C165451-2893-AB48-F7D7-6126B67CE5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763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53" name="Rectangle 284">
                <a:extLst>
                  <a:ext uri="{FF2B5EF4-FFF2-40B4-BE49-F238E27FC236}">
                    <a16:creationId xmlns:a16="http://schemas.microsoft.com/office/drawing/2014/main" id="{0695BB8D-D58C-07D3-01E8-9571D9570A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7668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54" name="Rectangle 285">
                <a:extLst>
                  <a:ext uri="{FF2B5EF4-FFF2-40B4-BE49-F238E27FC236}">
                    <a16:creationId xmlns:a16="http://schemas.microsoft.com/office/drawing/2014/main" id="{C343E0AA-E052-633B-CE65-F95ED9F5C0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791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55" name="Rectangle 286">
                <a:extLst>
                  <a:ext uri="{FF2B5EF4-FFF2-40B4-BE49-F238E27FC236}">
                    <a16:creationId xmlns:a16="http://schemas.microsoft.com/office/drawing/2014/main" id="{E18E9D0A-E3B9-38AF-BD93-A1A8F6AE89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7948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56" name="Rectangle 287">
                <a:extLst>
                  <a:ext uri="{FF2B5EF4-FFF2-40B4-BE49-F238E27FC236}">
                    <a16:creationId xmlns:a16="http://schemas.microsoft.com/office/drawing/2014/main" id="{AA002314-F255-E3C1-BB17-75CD8EA509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81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57" name="Rectangle 288">
                <a:extLst>
                  <a:ext uri="{FF2B5EF4-FFF2-40B4-BE49-F238E27FC236}">
                    <a16:creationId xmlns:a16="http://schemas.microsoft.com/office/drawing/2014/main" id="{5EFE7E4D-BE74-B839-6DA3-F801F4FEC4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8227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58" name="Rectangle 289">
                <a:extLst>
                  <a:ext uri="{FF2B5EF4-FFF2-40B4-BE49-F238E27FC236}">
                    <a16:creationId xmlns:a16="http://schemas.microsoft.com/office/drawing/2014/main" id="{160240B3-B783-8C63-5C57-6A21794639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847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59" name="Rectangle 290">
                <a:extLst>
                  <a:ext uri="{FF2B5EF4-FFF2-40B4-BE49-F238E27FC236}">
                    <a16:creationId xmlns:a16="http://schemas.microsoft.com/office/drawing/2014/main" id="{3EED7032-C8DE-C8DD-5417-AB9B796B45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850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60" name="Rectangle 291">
                <a:extLst>
                  <a:ext uri="{FF2B5EF4-FFF2-40B4-BE49-F238E27FC236}">
                    <a16:creationId xmlns:a16="http://schemas.microsoft.com/office/drawing/2014/main" id="{3291FD56-94F9-9ED2-3729-DBAE3E87BB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875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61" name="Rectangle 292">
                <a:extLst>
                  <a:ext uri="{FF2B5EF4-FFF2-40B4-BE49-F238E27FC236}">
                    <a16:creationId xmlns:a16="http://schemas.microsoft.com/office/drawing/2014/main" id="{8EA38923-51EE-AB9F-8A76-DC14CD55CD4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8787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62" name="Rectangle 293">
                <a:extLst>
                  <a:ext uri="{FF2B5EF4-FFF2-40B4-BE49-F238E27FC236}">
                    <a16:creationId xmlns:a16="http://schemas.microsoft.com/office/drawing/2014/main" id="{3AE15032-39F2-C420-34B4-6D5DC69226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90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63" name="Rectangle 294">
                <a:extLst>
                  <a:ext uri="{FF2B5EF4-FFF2-40B4-BE49-F238E27FC236}">
                    <a16:creationId xmlns:a16="http://schemas.microsoft.com/office/drawing/2014/main" id="{FECD0088-511D-4054-E88B-D6601E33FA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9065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64" name="Rectangle 295">
                <a:extLst>
                  <a:ext uri="{FF2B5EF4-FFF2-40B4-BE49-F238E27FC236}">
                    <a16:creationId xmlns:a16="http://schemas.microsoft.com/office/drawing/2014/main" id="{2F735DB0-C296-D2D5-B0A3-FD963EC81D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26" y="9029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65" name="Rectangle 296">
                <a:extLst>
                  <a:ext uri="{FF2B5EF4-FFF2-40B4-BE49-F238E27FC236}">
                    <a16:creationId xmlns:a16="http://schemas.microsoft.com/office/drawing/2014/main" id="{5AD13208-25A2-E573-C636-4A17D1BF37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931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66" name="Rectangle 297">
                <a:extLst>
                  <a:ext uri="{FF2B5EF4-FFF2-40B4-BE49-F238E27FC236}">
                    <a16:creationId xmlns:a16="http://schemas.microsoft.com/office/drawing/2014/main" id="{8B549A31-6024-D1C0-ABE7-4C715DB9F60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9346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67" name="Rectangle 298">
                <a:extLst>
                  <a:ext uri="{FF2B5EF4-FFF2-40B4-BE49-F238E27FC236}">
                    <a16:creationId xmlns:a16="http://schemas.microsoft.com/office/drawing/2014/main" id="{3E9B714B-BE01-EA33-E137-7A1313C911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959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68" name="Rectangle 299">
                <a:extLst>
                  <a:ext uri="{FF2B5EF4-FFF2-40B4-BE49-F238E27FC236}">
                    <a16:creationId xmlns:a16="http://schemas.microsoft.com/office/drawing/2014/main" id="{7420529F-1F0E-DF72-D03D-E63BD44E87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9625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69" name="Rectangle 300">
                <a:extLst>
                  <a:ext uri="{FF2B5EF4-FFF2-40B4-BE49-F238E27FC236}">
                    <a16:creationId xmlns:a16="http://schemas.microsoft.com/office/drawing/2014/main" id="{E9F0FDDA-071D-963B-7671-562474DFD3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987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70" name="Rectangle 301">
                <a:extLst>
                  <a:ext uri="{FF2B5EF4-FFF2-40B4-BE49-F238E27FC236}">
                    <a16:creationId xmlns:a16="http://schemas.microsoft.com/office/drawing/2014/main" id="{C110CF95-DA9E-0E53-7F61-3E1B5D201D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9905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71" name="Rectangle 302">
                <a:extLst>
                  <a:ext uri="{FF2B5EF4-FFF2-40B4-BE49-F238E27FC236}">
                    <a16:creationId xmlns:a16="http://schemas.microsoft.com/office/drawing/2014/main" id="{3D5D2786-D2E4-F930-02FC-35B63CD759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1015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72" name="Rectangle 303">
                <a:extLst>
                  <a:ext uri="{FF2B5EF4-FFF2-40B4-BE49-F238E27FC236}">
                    <a16:creationId xmlns:a16="http://schemas.microsoft.com/office/drawing/2014/main" id="{78E2FCDE-D7AD-54B7-CC73-BC771E84A8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10184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73" name="Rectangle 304">
                <a:extLst>
                  <a:ext uri="{FF2B5EF4-FFF2-40B4-BE49-F238E27FC236}">
                    <a16:creationId xmlns:a16="http://schemas.microsoft.com/office/drawing/2014/main" id="{D0062A3D-B34A-7DF3-7C61-4BBC859A67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2" y="104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74" name="Rectangle 305">
                <a:extLst>
                  <a:ext uri="{FF2B5EF4-FFF2-40B4-BE49-F238E27FC236}">
                    <a16:creationId xmlns:a16="http://schemas.microsoft.com/office/drawing/2014/main" id="{73DDD0BA-C75C-8DAB-C164-AE4DD46798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85" y="1046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675" name="Rectangle 306">
                <a:extLst>
                  <a:ext uri="{FF2B5EF4-FFF2-40B4-BE49-F238E27FC236}">
                    <a16:creationId xmlns:a16="http://schemas.microsoft.com/office/drawing/2014/main" id="{1A69C875-8B3F-789E-4A30-FCAECC31E4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60" y="1724"/>
                <a:ext cx="1251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76" name="Freeform 307">
                <a:extLst>
                  <a:ext uri="{FF2B5EF4-FFF2-40B4-BE49-F238E27FC236}">
                    <a16:creationId xmlns:a16="http://schemas.microsoft.com/office/drawing/2014/main" id="{031ADB9E-E281-CEF6-CFAF-4B5940055BE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760" y="2003"/>
                <a:ext cx="1251" cy="6157"/>
              </a:xfrm>
              <a:custGeom>
                <a:avLst/>
                <a:gdLst>
                  <a:gd name="T0" fmla="*/ 1251 w 1251"/>
                  <a:gd name="T1" fmla="*/ 6017 h 6157"/>
                  <a:gd name="T2" fmla="*/ 492 w 1251"/>
                  <a:gd name="T3" fmla="*/ 6157 h 6157"/>
                  <a:gd name="T4" fmla="*/ 492 w 1251"/>
                  <a:gd name="T5" fmla="*/ 5877 h 6157"/>
                  <a:gd name="T6" fmla="*/ 1251 w 1251"/>
                  <a:gd name="T7" fmla="*/ 6017 h 6157"/>
                  <a:gd name="T8" fmla="*/ 492 w 1251"/>
                  <a:gd name="T9" fmla="*/ 5877 h 6157"/>
                  <a:gd name="T10" fmla="*/ 492 w 1251"/>
                  <a:gd name="T11" fmla="*/ 5877 h 6157"/>
                  <a:gd name="T12" fmla="*/ 257 w 1251"/>
                  <a:gd name="T13" fmla="*/ 6157 h 6157"/>
                  <a:gd name="T14" fmla="*/ 0 w 1251"/>
                  <a:gd name="T15" fmla="*/ 5877 h 6157"/>
                  <a:gd name="T16" fmla="*/ 257 w 1251"/>
                  <a:gd name="T17" fmla="*/ 6157 h 6157"/>
                  <a:gd name="T18" fmla="*/ 0 w 1251"/>
                  <a:gd name="T19" fmla="*/ 5877 h 6157"/>
                  <a:gd name="T20" fmla="*/ 1251 w 1251"/>
                  <a:gd name="T21" fmla="*/ 4058 h 6157"/>
                  <a:gd name="T22" fmla="*/ 492 w 1251"/>
                  <a:gd name="T23" fmla="*/ 4198 h 6157"/>
                  <a:gd name="T24" fmla="*/ 492 w 1251"/>
                  <a:gd name="T25" fmla="*/ 3918 h 6157"/>
                  <a:gd name="T26" fmla="*/ 1251 w 1251"/>
                  <a:gd name="T27" fmla="*/ 4058 h 6157"/>
                  <a:gd name="T28" fmla="*/ 492 w 1251"/>
                  <a:gd name="T29" fmla="*/ 3918 h 6157"/>
                  <a:gd name="T30" fmla="*/ 492 w 1251"/>
                  <a:gd name="T31" fmla="*/ 3918 h 6157"/>
                  <a:gd name="T32" fmla="*/ 257 w 1251"/>
                  <a:gd name="T33" fmla="*/ 4198 h 6157"/>
                  <a:gd name="T34" fmla="*/ 0 w 1251"/>
                  <a:gd name="T35" fmla="*/ 3918 h 6157"/>
                  <a:gd name="T36" fmla="*/ 257 w 1251"/>
                  <a:gd name="T37" fmla="*/ 4198 h 6157"/>
                  <a:gd name="T38" fmla="*/ 0 w 1251"/>
                  <a:gd name="T39" fmla="*/ 3918 h 6157"/>
                  <a:gd name="T40" fmla="*/ 1251 w 1251"/>
                  <a:gd name="T41" fmla="*/ 2099 h 6157"/>
                  <a:gd name="T42" fmla="*/ 492 w 1251"/>
                  <a:gd name="T43" fmla="*/ 2239 h 6157"/>
                  <a:gd name="T44" fmla="*/ 492 w 1251"/>
                  <a:gd name="T45" fmla="*/ 1959 h 6157"/>
                  <a:gd name="T46" fmla="*/ 1251 w 1251"/>
                  <a:gd name="T47" fmla="*/ 2099 h 6157"/>
                  <a:gd name="T48" fmla="*/ 492 w 1251"/>
                  <a:gd name="T49" fmla="*/ 1959 h 6157"/>
                  <a:gd name="T50" fmla="*/ 492 w 1251"/>
                  <a:gd name="T51" fmla="*/ 1959 h 6157"/>
                  <a:gd name="T52" fmla="*/ 257 w 1251"/>
                  <a:gd name="T53" fmla="*/ 2239 h 6157"/>
                  <a:gd name="T54" fmla="*/ 0 w 1251"/>
                  <a:gd name="T55" fmla="*/ 1959 h 6157"/>
                  <a:gd name="T56" fmla="*/ 257 w 1251"/>
                  <a:gd name="T57" fmla="*/ 2239 h 6157"/>
                  <a:gd name="T58" fmla="*/ 0 w 1251"/>
                  <a:gd name="T59" fmla="*/ 1959 h 6157"/>
                  <a:gd name="T60" fmla="*/ 1251 w 1251"/>
                  <a:gd name="T61" fmla="*/ 140 h 6157"/>
                  <a:gd name="T62" fmla="*/ 492 w 1251"/>
                  <a:gd name="T63" fmla="*/ 280 h 6157"/>
                  <a:gd name="T64" fmla="*/ 492 w 1251"/>
                  <a:gd name="T65" fmla="*/ 0 h 6157"/>
                  <a:gd name="T66" fmla="*/ 1251 w 1251"/>
                  <a:gd name="T67" fmla="*/ 140 h 6157"/>
                  <a:gd name="T68" fmla="*/ 492 w 1251"/>
                  <a:gd name="T69" fmla="*/ 0 h 6157"/>
                  <a:gd name="T70" fmla="*/ 492 w 1251"/>
                  <a:gd name="T71" fmla="*/ 0 h 6157"/>
                  <a:gd name="T72" fmla="*/ 257 w 1251"/>
                  <a:gd name="T73" fmla="*/ 280 h 6157"/>
                  <a:gd name="T74" fmla="*/ 0 w 1251"/>
                  <a:gd name="T75" fmla="*/ 0 h 6157"/>
                  <a:gd name="T76" fmla="*/ 257 w 1251"/>
                  <a:gd name="T77" fmla="*/ 280 h 6157"/>
                  <a:gd name="T78" fmla="*/ 0 w 1251"/>
                  <a:gd name="T79" fmla="*/ 0 h 61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251" h="6157">
                    <a:moveTo>
                      <a:pt x="492" y="6017"/>
                    </a:moveTo>
                    <a:lnTo>
                      <a:pt x="1251" y="6017"/>
                    </a:lnTo>
                    <a:lnTo>
                      <a:pt x="1251" y="6157"/>
                    </a:lnTo>
                    <a:lnTo>
                      <a:pt x="492" y="6157"/>
                    </a:lnTo>
                    <a:lnTo>
                      <a:pt x="492" y="6017"/>
                    </a:lnTo>
                    <a:close/>
                    <a:moveTo>
                      <a:pt x="492" y="5877"/>
                    </a:moveTo>
                    <a:lnTo>
                      <a:pt x="1251" y="5877"/>
                    </a:lnTo>
                    <a:lnTo>
                      <a:pt x="1251" y="6017"/>
                    </a:lnTo>
                    <a:lnTo>
                      <a:pt x="492" y="6017"/>
                    </a:lnTo>
                    <a:lnTo>
                      <a:pt x="492" y="5877"/>
                    </a:lnTo>
                    <a:close/>
                    <a:moveTo>
                      <a:pt x="257" y="5877"/>
                    </a:moveTo>
                    <a:lnTo>
                      <a:pt x="492" y="5877"/>
                    </a:lnTo>
                    <a:lnTo>
                      <a:pt x="492" y="6157"/>
                    </a:lnTo>
                    <a:lnTo>
                      <a:pt x="257" y="6157"/>
                    </a:lnTo>
                    <a:lnTo>
                      <a:pt x="257" y="5877"/>
                    </a:lnTo>
                    <a:close/>
                    <a:moveTo>
                      <a:pt x="0" y="5877"/>
                    </a:moveTo>
                    <a:lnTo>
                      <a:pt x="257" y="5877"/>
                    </a:lnTo>
                    <a:lnTo>
                      <a:pt x="257" y="6157"/>
                    </a:lnTo>
                    <a:lnTo>
                      <a:pt x="0" y="6157"/>
                    </a:lnTo>
                    <a:lnTo>
                      <a:pt x="0" y="5877"/>
                    </a:lnTo>
                    <a:close/>
                    <a:moveTo>
                      <a:pt x="492" y="4058"/>
                    </a:moveTo>
                    <a:lnTo>
                      <a:pt x="1251" y="4058"/>
                    </a:lnTo>
                    <a:lnTo>
                      <a:pt x="1251" y="4198"/>
                    </a:lnTo>
                    <a:lnTo>
                      <a:pt x="492" y="4198"/>
                    </a:lnTo>
                    <a:lnTo>
                      <a:pt x="492" y="4058"/>
                    </a:lnTo>
                    <a:close/>
                    <a:moveTo>
                      <a:pt x="492" y="3918"/>
                    </a:moveTo>
                    <a:lnTo>
                      <a:pt x="1251" y="3918"/>
                    </a:lnTo>
                    <a:lnTo>
                      <a:pt x="1251" y="4058"/>
                    </a:lnTo>
                    <a:lnTo>
                      <a:pt x="492" y="4058"/>
                    </a:lnTo>
                    <a:lnTo>
                      <a:pt x="492" y="3918"/>
                    </a:lnTo>
                    <a:close/>
                    <a:moveTo>
                      <a:pt x="257" y="3918"/>
                    </a:moveTo>
                    <a:lnTo>
                      <a:pt x="492" y="3918"/>
                    </a:lnTo>
                    <a:lnTo>
                      <a:pt x="492" y="4198"/>
                    </a:lnTo>
                    <a:lnTo>
                      <a:pt x="257" y="4198"/>
                    </a:lnTo>
                    <a:lnTo>
                      <a:pt x="257" y="3918"/>
                    </a:lnTo>
                    <a:close/>
                    <a:moveTo>
                      <a:pt x="0" y="3918"/>
                    </a:moveTo>
                    <a:lnTo>
                      <a:pt x="257" y="3918"/>
                    </a:lnTo>
                    <a:lnTo>
                      <a:pt x="257" y="4198"/>
                    </a:lnTo>
                    <a:lnTo>
                      <a:pt x="0" y="4198"/>
                    </a:lnTo>
                    <a:lnTo>
                      <a:pt x="0" y="3918"/>
                    </a:lnTo>
                    <a:close/>
                    <a:moveTo>
                      <a:pt x="492" y="2099"/>
                    </a:moveTo>
                    <a:lnTo>
                      <a:pt x="1251" y="2099"/>
                    </a:lnTo>
                    <a:lnTo>
                      <a:pt x="1251" y="2239"/>
                    </a:lnTo>
                    <a:lnTo>
                      <a:pt x="492" y="2239"/>
                    </a:lnTo>
                    <a:lnTo>
                      <a:pt x="492" y="2099"/>
                    </a:lnTo>
                    <a:close/>
                    <a:moveTo>
                      <a:pt x="492" y="1959"/>
                    </a:moveTo>
                    <a:lnTo>
                      <a:pt x="1251" y="1959"/>
                    </a:lnTo>
                    <a:lnTo>
                      <a:pt x="1251" y="2099"/>
                    </a:lnTo>
                    <a:lnTo>
                      <a:pt x="492" y="2099"/>
                    </a:lnTo>
                    <a:lnTo>
                      <a:pt x="492" y="1959"/>
                    </a:lnTo>
                    <a:close/>
                    <a:moveTo>
                      <a:pt x="257" y="1959"/>
                    </a:moveTo>
                    <a:lnTo>
                      <a:pt x="492" y="1959"/>
                    </a:lnTo>
                    <a:lnTo>
                      <a:pt x="492" y="2239"/>
                    </a:lnTo>
                    <a:lnTo>
                      <a:pt x="257" y="2239"/>
                    </a:lnTo>
                    <a:lnTo>
                      <a:pt x="257" y="1959"/>
                    </a:lnTo>
                    <a:close/>
                    <a:moveTo>
                      <a:pt x="0" y="1959"/>
                    </a:moveTo>
                    <a:lnTo>
                      <a:pt x="257" y="1959"/>
                    </a:lnTo>
                    <a:lnTo>
                      <a:pt x="257" y="2239"/>
                    </a:lnTo>
                    <a:lnTo>
                      <a:pt x="0" y="2239"/>
                    </a:lnTo>
                    <a:lnTo>
                      <a:pt x="0" y="1959"/>
                    </a:lnTo>
                    <a:close/>
                    <a:moveTo>
                      <a:pt x="492" y="140"/>
                    </a:moveTo>
                    <a:lnTo>
                      <a:pt x="1251" y="140"/>
                    </a:lnTo>
                    <a:lnTo>
                      <a:pt x="1251" y="280"/>
                    </a:lnTo>
                    <a:lnTo>
                      <a:pt x="492" y="280"/>
                    </a:lnTo>
                    <a:lnTo>
                      <a:pt x="492" y="140"/>
                    </a:lnTo>
                    <a:close/>
                    <a:moveTo>
                      <a:pt x="492" y="0"/>
                    </a:moveTo>
                    <a:lnTo>
                      <a:pt x="1251" y="0"/>
                    </a:lnTo>
                    <a:lnTo>
                      <a:pt x="1251" y="140"/>
                    </a:lnTo>
                    <a:lnTo>
                      <a:pt x="492" y="140"/>
                    </a:lnTo>
                    <a:lnTo>
                      <a:pt x="492" y="0"/>
                    </a:lnTo>
                    <a:close/>
                    <a:moveTo>
                      <a:pt x="257" y="0"/>
                    </a:moveTo>
                    <a:lnTo>
                      <a:pt x="492" y="0"/>
                    </a:lnTo>
                    <a:lnTo>
                      <a:pt x="492" y="280"/>
                    </a:lnTo>
                    <a:lnTo>
                      <a:pt x="257" y="280"/>
                    </a:lnTo>
                    <a:lnTo>
                      <a:pt x="257" y="0"/>
                    </a:lnTo>
                    <a:close/>
                    <a:moveTo>
                      <a:pt x="0" y="0"/>
                    </a:moveTo>
                    <a:lnTo>
                      <a:pt x="257" y="0"/>
                    </a:lnTo>
                    <a:lnTo>
                      <a:pt x="257" y="280"/>
                    </a:lnTo>
                    <a:lnTo>
                      <a:pt x="0" y="28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77" name="Line 308">
                <a:extLst>
                  <a:ext uri="{FF2B5EF4-FFF2-40B4-BE49-F238E27FC236}">
                    <a16:creationId xmlns:a16="http://schemas.microsoft.com/office/drawing/2014/main" id="{283F107A-282A-304B-E87C-E0D840DBC0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78" name="Line 309">
                <a:extLst>
                  <a:ext uri="{FF2B5EF4-FFF2-40B4-BE49-F238E27FC236}">
                    <a16:creationId xmlns:a16="http://schemas.microsoft.com/office/drawing/2014/main" id="{42E8133F-1F3D-A5F6-5BA1-320D3EB20B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106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79" name="Line 310">
                <a:extLst>
                  <a:ext uri="{FF2B5EF4-FFF2-40B4-BE49-F238E27FC236}">
                    <a16:creationId xmlns:a16="http://schemas.microsoft.com/office/drawing/2014/main" id="{003FAD65-310C-967F-39D1-1E3F5C3D62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1067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80" name="Line 311">
                <a:extLst>
                  <a:ext uri="{FF2B5EF4-FFF2-40B4-BE49-F238E27FC236}">
                    <a16:creationId xmlns:a16="http://schemas.microsoft.com/office/drawing/2014/main" id="{192445CC-3AE6-A9E4-984A-FFB4AB4F7B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200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81" name="Line 312">
                <a:extLst>
                  <a:ext uri="{FF2B5EF4-FFF2-40B4-BE49-F238E27FC236}">
                    <a16:creationId xmlns:a16="http://schemas.microsoft.com/office/drawing/2014/main" id="{C5630B74-BF1F-2571-F492-6287C590AA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200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82" name="Line 313">
                <a:extLst>
                  <a:ext uri="{FF2B5EF4-FFF2-40B4-BE49-F238E27FC236}">
                    <a16:creationId xmlns:a16="http://schemas.microsoft.com/office/drawing/2014/main" id="{AA6756FE-5B0E-9864-7315-23B16A7E8E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83" name="Line 314">
                <a:extLst>
                  <a:ext uri="{FF2B5EF4-FFF2-40B4-BE49-F238E27FC236}">
                    <a16:creationId xmlns:a16="http://schemas.microsoft.com/office/drawing/2014/main" id="{2052427A-80D4-5892-E18C-CC165F03BF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84" name="Line 315">
                <a:extLst>
                  <a:ext uri="{FF2B5EF4-FFF2-40B4-BE49-F238E27FC236}">
                    <a16:creationId xmlns:a16="http://schemas.microsoft.com/office/drawing/2014/main" id="{7A2A88C8-4B84-460D-0D67-F490EA843B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22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85" name="Line 316">
                <a:extLst>
                  <a:ext uri="{FF2B5EF4-FFF2-40B4-BE49-F238E27FC236}">
                    <a16:creationId xmlns:a16="http://schemas.microsoft.com/office/drawing/2014/main" id="{2D52FAA8-A818-E24C-4692-1629BB8C12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228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86" name="Line 317">
                <a:extLst>
                  <a:ext uri="{FF2B5EF4-FFF2-40B4-BE49-F238E27FC236}">
                    <a16:creationId xmlns:a16="http://schemas.microsoft.com/office/drawing/2014/main" id="{E14D9DA7-AA2B-1D93-4E86-18A5B2DE26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87" name="Line 318">
                <a:extLst>
                  <a:ext uri="{FF2B5EF4-FFF2-40B4-BE49-F238E27FC236}">
                    <a16:creationId xmlns:a16="http://schemas.microsoft.com/office/drawing/2014/main" id="{EB2B1B7F-0110-6CA4-26CB-11EAAC661D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88" name="Line 319">
                <a:extLst>
                  <a:ext uri="{FF2B5EF4-FFF2-40B4-BE49-F238E27FC236}">
                    <a16:creationId xmlns:a16="http://schemas.microsoft.com/office/drawing/2014/main" id="{F6BC5406-E2C9-2DF0-DBF0-A0C5A00D64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25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89" name="Line 320">
                <a:extLst>
                  <a:ext uri="{FF2B5EF4-FFF2-40B4-BE49-F238E27FC236}">
                    <a16:creationId xmlns:a16="http://schemas.microsoft.com/office/drawing/2014/main" id="{CE3302B5-62A3-24D8-BFEC-FF6FC7C1AD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256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90" name="Line 321">
                <a:extLst>
                  <a:ext uri="{FF2B5EF4-FFF2-40B4-BE49-F238E27FC236}">
                    <a16:creationId xmlns:a16="http://schemas.microsoft.com/office/drawing/2014/main" id="{787A9ED5-8D97-A5FC-5678-248AEFA4D6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91" name="Line 322">
                <a:extLst>
                  <a:ext uri="{FF2B5EF4-FFF2-40B4-BE49-F238E27FC236}">
                    <a16:creationId xmlns:a16="http://schemas.microsoft.com/office/drawing/2014/main" id="{82495D50-7AE7-47FF-1786-45686C064C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92" name="Line 323">
                <a:extLst>
                  <a:ext uri="{FF2B5EF4-FFF2-40B4-BE49-F238E27FC236}">
                    <a16:creationId xmlns:a16="http://schemas.microsoft.com/office/drawing/2014/main" id="{C0223E5C-AA5C-451F-6A39-0296F14054A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284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93" name="Line 324">
                <a:extLst>
                  <a:ext uri="{FF2B5EF4-FFF2-40B4-BE49-F238E27FC236}">
                    <a16:creationId xmlns:a16="http://schemas.microsoft.com/office/drawing/2014/main" id="{2ADE76DB-22DB-6E91-97C9-CF958688A2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284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94" name="Line 325">
                <a:extLst>
                  <a:ext uri="{FF2B5EF4-FFF2-40B4-BE49-F238E27FC236}">
                    <a16:creationId xmlns:a16="http://schemas.microsoft.com/office/drawing/2014/main" id="{B268F3C9-1C2B-6524-7122-B53CE980CB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95" name="Line 326">
                <a:extLst>
                  <a:ext uri="{FF2B5EF4-FFF2-40B4-BE49-F238E27FC236}">
                    <a16:creationId xmlns:a16="http://schemas.microsoft.com/office/drawing/2014/main" id="{136D8D83-A81D-10BF-B665-B62B702B53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96" name="Line 327">
                <a:extLst>
                  <a:ext uri="{FF2B5EF4-FFF2-40B4-BE49-F238E27FC236}">
                    <a16:creationId xmlns:a16="http://schemas.microsoft.com/office/drawing/2014/main" id="{FE78C172-D30D-8D0E-A67B-C8E10FB35B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31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97" name="Line 328">
                <a:extLst>
                  <a:ext uri="{FF2B5EF4-FFF2-40B4-BE49-F238E27FC236}">
                    <a16:creationId xmlns:a16="http://schemas.microsoft.com/office/drawing/2014/main" id="{0684950C-992A-C06B-3FBC-D2700A0F71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312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98" name="Line 329">
                <a:extLst>
                  <a:ext uri="{FF2B5EF4-FFF2-40B4-BE49-F238E27FC236}">
                    <a16:creationId xmlns:a16="http://schemas.microsoft.com/office/drawing/2014/main" id="{4871FDE4-B162-2025-5B4C-F43DAF2FF3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699" name="Line 330">
                <a:extLst>
                  <a:ext uri="{FF2B5EF4-FFF2-40B4-BE49-F238E27FC236}">
                    <a16:creationId xmlns:a16="http://schemas.microsoft.com/office/drawing/2014/main" id="{CCE07964-7ED0-2D30-14C7-C3F7260D73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00" name="Line 331">
                <a:extLst>
                  <a:ext uri="{FF2B5EF4-FFF2-40B4-BE49-F238E27FC236}">
                    <a16:creationId xmlns:a16="http://schemas.microsoft.com/office/drawing/2014/main" id="{1AEDB8F4-5368-56FB-7121-E862AF03EB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34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01" name="Line 332">
                <a:extLst>
                  <a:ext uri="{FF2B5EF4-FFF2-40B4-BE49-F238E27FC236}">
                    <a16:creationId xmlns:a16="http://schemas.microsoft.com/office/drawing/2014/main" id="{6AD62B7F-BE1F-E2EB-3E72-96D11513A2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340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02" name="Line 333">
                <a:extLst>
                  <a:ext uri="{FF2B5EF4-FFF2-40B4-BE49-F238E27FC236}">
                    <a16:creationId xmlns:a16="http://schemas.microsoft.com/office/drawing/2014/main" id="{9515FE27-EE77-46F9-E14E-6138F90C89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03" name="Line 334">
                <a:extLst>
                  <a:ext uri="{FF2B5EF4-FFF2-40B4-BE49-F238E27FC236}">
                    <a16:creationId xmlns:a16="http://schemas.microsoft.com/office/drawing/2014/main" id="{A4CE6596-A89C-6E55-8920-49B5DCE7BD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04" name="Line 335">
                <a:extLst>
                  <a:ext uri="{FF2B5EF4-FFF2-40B4-BE49-F238E27FC236}">
                    <a16:creationId xmlns:a16="http://schemas.microsoft.com/office/drawing/2014/main" id="{AC052BB7-6285-37D5-4A58-733A349014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36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05" name="Line 336">
                <a:extLst>
                  <a:ext uri="{FF2B5EF4-FFF2-40B4-BE49-F238E27FC236}">
                    <a16:creationId xmlns:a16="http://schemas.microsoft.com/office/drawing/2014/main" id="{4F1F225C-CE38-8AF5-8BC0-6354626CBC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368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06" name="Line 337">
                <a:extLst>
                  <a:ext uri="{FF2B5EF4-FFF2-40B4-BE49-F238E27FC236}">
                    <a16:creationId xmlns:a16="http://schemas.microsoft.com/office/drawing/2014/main" id="{8D4B9239-0650-BEBF-4426-9CB8B9DF8C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07" name="Line 338">
                <a:extLst>
                  <a:ext uri="{FF2B5EF4-FFF2-40B4-BE49-F238E27FC236}">
                    <a16:creationId xmlns:a16="http://schemas.microsoft.com/office/drawing/2014/main" id="{90777FFF-464A-DF81-398E-7DD8601C75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08" name="Line 339">
                <a:extLst>
                  <a:ext uri="{FF2B5EF4-FFF2-40B4-BE49-F238E27FC236}">
                    <a16:creationId xmlns:a16="http://schemas.microsoft.com/office/drawing/2014/main" id="{2B4C4125-474B-41F0-7839-593F3D1BBC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39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09" name="Line 340">
                <a:extLst>
                  <a:ext uri="{FF2B5EF4-FFF2-40B4-BE49-F238E27FC236}">
                    <a16:creationId xmlns:a16="http://schemas.microsoft.com/office/drawing/2014/main" id="{924A36A5-18D5-B8F6-9E68-793CF11AB5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396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10" name="Line 341">
                <a:extLst>
                  <a:ext uri="{FF2B5EF4-FFF2-40B4-BE49-F238E27FC236}">
                    <a16:creationId xmlns:a16="http://schemas.microsoft.com/office/drawing/2014/main" id="{6F55D434-3168-8C09-1A2A-A4BF5DAC7C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11" name="Line 342">
                <a:extLst>
                  <a:ext uri="{FF2B5EF4-FFF2-40B4-BE49-F238E27FC236}">
                    <a16:creationId xmlns:a16="http://schemas.microsoft.com/office/drawing/2014/main" id="{55782C9F-9047-2A7A-097C-D287AF603E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12" name="Line 343">
                <a:extLst>
                  <a:ext uri="{FF2B5EF4-FFF2-40B4-BE49-F238E27FC236}">
                    <a16:creationId xmlns:a16="http://schemas.microsoft.com/office/drawing/2014/main" id="{2EDA6510-E706-706F-2917-78F14BFAA1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13" name="Line 344">
                <a:extLst>
                  <a:ext uri="{FF2B5EF4-FFF2-40B4-BE49-F238E27FC236}">
                    <a16:creationId xmlns:a16="http://schemas.microsoft.com/office/drawing/2014/main" id="{1D2ECB2E-AEAA-1820-3CC6-B04312B3F7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42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14" name="Line 345">
                <a:extLst>
                  <a:ext uri="{FF2B5EF4-FFF2-40B4-BE49-F238E27FC236}">
                    <a16:creationId xmlns:a16="http://schemas.microsoft.com/office/drawing/2014/main" id="{6FC4AC4C-E2D6-D11E-9E93-946FCD148D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424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15" name="Line 346">
                <a:extLst>
                  <a:ext uri="{FF2B5EF4-FFF2-40B4-BE49-F238E27FC236}">
                    <a16:creationId xmlns:a16="http://schemas.microsoft.com/office/drawing/2014/main" id="{C6BCE098-CCCA-EEC9-C03F-B730A39A77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16" name="Line 347">
                <a:extLst>
                  <a:ext uri="{FF2B5EF4-FFF2-40B4-BE49-F238E27FC236}">
                    <a16:creationId xmlns:a16="http://schemas.microsoft.com/office/drawing/2014/main" id="{B2A22403-390E-3622-6918-94AB4AAE33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17" name="Line 348">
                <a:extLst>
                  <a:ext uri="{FF2B5EF4-FFF2-40B4-BE49-F238E27FC236}">
                    <a16:creationId xmlns:a16="http://schemas.microsoft.com/office/drawing/2014/main" id="{7EC9B682-9414-11E9-7B5F-60872BDDAB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18" name="Line 349">
                <a:extLst>
                  <a:ext uri="{FF2B5EF4-FFF2-40B4-BE49-F238E27FC236}">
                    <a16:creationId xmlns:a16="http://schemas.microsoft.com/office/drawing/2014/main" id="{092857E2-C6E0-BFD9-B314-AC977AEBD2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45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19" name="Line 350">
                <a:extLst>
                  <a:ext uri="{FF2B5EF4-FFF2-40B4-BE49-F238E27FC236}">
                    <a16:creationId xmlns:a16="http://schemas.microsoft.com/office/drawing/2014/main" id="{029116D7-EBA3-D677-C724-15B455E8D8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452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20" name="Line 351">
                <a:extLst>
                  <a:ext uri="{FF2B5EF4-FFF2-40B4-BE49-F238E27FC236}">
                    <a16:creationId xmlns:a16="http://schemas.microsoft.com/office/drawing/2014/main" id="{5B07C182-2201-23DA-438C-69E45E23E8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21" name="Line 352">
                <a:extLst>
                  <a:ext uri="{FF2B5EF4-FFF2-40B4-BE49-F238E27FC236}">
                    <a16:creationId xmlns:a16="http://schemas.microsoft.com/office/drawing/2014/main" id="{88578FD6-FA5B-447F-75C3-CE487FBB4E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22" name="Line 353">
                <a:extLst>
                  <a:ext uri="{FF2B5EF4-FFF2-40B4-BE49-F238E27FC236}">
                    <a16:creationId xmlns:a16="http://schemas.microsoft.com/office/drawing/2014/main" id="{D132AC9F-AD8B-9DEA-206B-F295E842CA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23" name="Line 354">
                <a:extLst>
                  <a:ext uri="{FF2B5EF4-FFF2-40B4-BE49-F238E27FC236}">
                    <a16:creationId xmlns:a16="http://schemas.microsoft.com/office/drawing/2014/main" id="{21E065B3-4BA5-52BF-20B6-384A025C01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48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24" name="Line 355">
                <a:extLst>
                  <a:ext uri="{FF2B5EF4-FFF2-40B4-BE49-F238E27FC236}">
                    <a16:creationId xmlns:a16="http://schemas.microsoft.com/office/drawing/2014/main" id="{9A879F1B-7C0C-AE92-3D29-51719EAA4D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480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25" name="Line 356">
                <a:extLst>
                  <a:ext uri="{FF2B5EF4-FFF2-40B4-BE49-F238E27FC236}">
                    <a16:creationId xmlns:a16="http://schemas.microsoft.com/office/drawing/2014/main" id="{0034946C-08A9-3D75-1687-084C08F29C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26" name="Line 357">
                <a:extLst>
                  <a:ext uri="{FF2B5EF4-FFF2-40B4-BE49-F238E27FC236}">
                    <a16:creationId xmlns:a16="http://schemas.microsoft.com/office/drawing/2014/main" id="{ED0EA01A-3B2E-29B1-555C-B49C673401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27" name="Line 358">
                <a:extLst>
                  <a:ext uri="{FF2B5EF4-FFF2-40B4-BE49-F238E27FC236}">
                    <a16:creationId xmlns:a16="http://schemas.microsoft.com/office/drawing/2014/main" id="{735C4EE6-9204-4808-42B9-ED290844A8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28" name="Line 359">
                <a:extLst>
                  <a:ext uri="{FF2B5EF4-FFF2-40B4-BE49-F238E27FC236}">
                    <a16:creationId xmlns:a16="http://schemas.microsoft.com/office/drawing/2014/main" id="{CDA6D7A3-747E-8CDC-5060-1CAF2B6AC2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50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29" name="Line 360">
                <a:extLst>
                  <a:ext uri="{FF2B5EF4-FFF2-40B4-BE49-F238E27FC236}">
                    <a16:creationId xmlns:a16="http://schemas.microsoft.com/office/drawing/2014/main" id="{319DC864-31EB-C6DD-D894-E827D6DFA6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508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30" name="Line 361">
                <a:extLst>
                  <a:ext uri="{FF2B5EF4-FFF2-40B4-BE49-F238E27FC236}">
                    <a16:creationId xmlns:a16="http://schemas.microsoft.com/office/drawing/2014/main" id="{693CF184-A78E-966E-B26F-2FD8100E07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31" name="Line 362">
                <a:extLst>
                  <a:ext uri="{FF2B5EF4-FFF2-40B4-BE49-F238E27FC236}">
                    <a16:creationId xmlns:a16="http://schemas.microsoft.com/office/drawing/2014/main" id="{85465A18-993A-E935-7D8D-AAF68529AF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32" name="Line 363">
                <a:extLst>
                  <a:ext uri="{FF2B5EF4-FFF2-40B4-BE49-F238E27FC236}">
                    <a16:creationId xmlns:a16="http://schemas.microsoft.com/office/drawing/2014/main" id="{82B7E3DF-FCEE-2430-DB76-2E45C8E635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31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33" name="Line 364">
                <a:extLst>
                  <a:ext uri="{FF2B5EF4-FFF2-40B4-BE49-F238E27FC236}">
                    <a16:creationId xmlns:a16="http://schemas.microsoft.com/office/drawing/2014/main" id="{170414AD-2059-63DA-5E65-53576DADA3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53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34" name="Line 365">
                <a:extLst>
                  <a:ext uri="{FF2B5EF4-FFF2-40B4-BE49-F238E27FC236}">
                    <a16:creationId xmlns:a16="http://schemas.microsoft.com/office/drawing/2014/main" id="{887E0E70-4544-3031-DAEA-C1278014A1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536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35" name="Line 366">
                <a:extLst>
                  <a:ext uri="{FF2B5EF4-FFF2-40B4-BE49-F238E27FC236}">
                    <a16:creationId xmlns:a16="http://schemas.microsoft.com/office/drawing/2014/main" id="{82230930-64CE-28C6-309B-277D64071F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36" name="Line 367">
                <a:extLst>
                  <a:ext uri="{FF2B5EF4-FFF2-40B4-BE49-F238E27FC236}">
                    <a16:creationId xmlns:a16="http://schemas.microsoft.com/office/drawing/2014/main" id="{900E2269-C1F8-FC33-1C3D-86AA8BA463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37" name="Line 368">
                <a:extLst>
                  <a:ext uri="{FF2B5EF4-FFF2-40B4-BE49-F238E27FC236}">
                    <a16:creationId xmlns:a16="http://schemas.microsoft.com/office/drawing/2014/main" id="{3B9DD430-2F6B-2D1B-A64B-4656427A09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38" name="Line 369">
                <a:extLst>
                  <a:ext uri="{FF2B5EF4-FFF2-40B4-BE49-F238E27FC236}">
                    <a16:creationId xmlns:a16="http://schemas.microsoft.com/office/drawing/2014/main" id="{6F73F70F-6389-2C84-BE4B-6CDD83D4CC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56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39" name="Line 370">
                <a:extLst>
                  <a:ext uri="{FF2B5EF4-FFF2-40B4-BE49-F238E27FC236}">
                    <a16:creationId xmlns:a16="http://schemas.microsoft.com/office/drawing/2014/main" id="{88DD5494-BD08-061D-9B63-83AA9F549F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564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40" name="Line 371">
                <a:extLst>
                  <a:ext uri="{FF2B5EF4-FFF2-40B4-BE49-F238E27FC236}">
                    <a16:creationId xmlns:a16="http://schemas.microsoft.com/office/drawing/2014/main" id="{5D266B37-39E1-F232-CDB8-D83602C54D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41" name="Line 372">
                <a:extLst>
                  <a:ext uri="{FF2B5EF4-FFF2-40B4-BE49-F238E27FC236}">
                    <a16:creationId xmlns:a16="http://schemas.microsoft.com/office/drawing/2014/main" id="{EF3C3488-D1B7-2C50-CF87-8AAE7340F6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42" name="Line 373">
                <a:extLst>
                  <a:ext uri="{FF2B5EF4-FFF2-40B4-BE49-F238E27FC236}">
                    <a16:creationId xmlns:a16="http://schemas.microsoft.com/office/drawing/2014/main" id="{03117B54-DC81-8951-7241-A597B64E0C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43" name="Line 374">
                <a:extLst>
                  <a:ext uri="{FF2B5EF4-FFF2-40B4-BE49-F238E27FC236}">
                    <a16:creationId xmlns:a16="http://schemas.microsoft.com/office/drawing/2014/main" id="{E6E5B6EC-9E74-2866-0C04-70B3BBB110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59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44" name="Line 375">
                <a:extLst>
                  <a:ext uri="{FF2B5EF4-FFF2-40B4-BE49-F238E27FC236}">
                    <a16:creationId xmlns:a16="http://schemas.microsoft.com/office/drawing/2014/main" id="{53782D79-0F0E-6670-7032-BC946F15BB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592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45" name="Line 376">
                <a:extLst>
                  <a:ext uri="{FF2B5EF4-FFF2-40B4-BE49-F238E27FC236}">
                    <a16:creationId xmlns:a16="http://schemas.microsoft.com/office/drawing/2014/main" id="{9C9FA277-A9FE-E994-1FA5-5A86E97F5C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46" name="Line 377">
                <a:extLst>
                  <a:ext uri="{FF2B5EF4-FFF2-40B4-BE49-F238E27FC236}">
                    <a16:creationId xmlns:a16="http://schemas.microsoft.com/office/drawing/2014/main" id="{5A2BAD54-63C9-BE5E-41CB-17A312C046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47" name="Line 378">
                <a:extLst>
                  <a:ext uri="{FF2B5EF4-FFF2-40B4-BE49-F238E27FC236}">
                    <a16:creationId xmlns:a16="http://schemas.microsoft.com/office/drawing/2014/main" id="{1135376B-2810-E553-0130-E157F82A12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48" name="Line 379">
                <a:extLst>
                  <a:ext uri="{FF2B5EF4-FFF2-40B4-BE49-F238E27FC236}">
                    <a16:creationId xmlns:a16="http://schemas.microsoft.com/office/drawing/2014/main" id="{759BB8EF-C1A6-6C62-4FBE-506AB0964A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620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49" name="Line 380">
                <a:extLst>
                  <a:ext uri="{FF2B5EF4-FFF2-40B4-BE49-F238E27FC236}">
                    <a16:creationId xmlns:a16="http://schemas.microsoft.com/office/drawing/2014/main" id="{8843AE5D-D785-9AEF-E8F3-8CA0FB107D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620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50" name="Line 381">
                <a:extLst>
                  <a:ext uri="{FF2B5EF4-FFF2-40B4-BE49-F238E27FC236}">
                    <a16:creationId xmlns:a16="http://schemas.microsoft.com/office/drawing/2014/main" id="{4D48FAEB-7633-B049-A042-BF749C66F1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51" name="Line 382">
                <a:extLst>
                  <a:ext uri="{FF2B5EF4-FFF2-40B4-BE49-F238E27FC236}">
                    <a16:creationId xmlns:a16="http://schemas.microsoft.com/office/drawing/2014/main" id="{4B7E29A9-CC0A-A30E-0EF4-30CC6BCDAF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52" name="Line 383">
                <a:extLst>
                  <a:ext uri="{FF2B5EF4-FFF2-40B4-BE49-F238E27FC236}">
                    <a16:creationId xmlns:a16="http://schemas.microsoft.com/office/drawing/2014/main" id="{D73E924E-F599-B061-D24A-D87899D306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64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53" name="Line 384">
                <a:extLst>
                  <a:ext uri="{FF2B5EF4-FFF2-40B4-BE49-F238E27FC236}">
                    <a16:creationId xmlns:a16="http://schemas.microsoft.com/office/drawing/2014/main" id="{E8EB9D40-1AC0-6E50-93B1-45B5A827A2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54" name="Line 385">
                <a:extLst>
                  <a:ext uri="{FF2B5EF4-FFF2-40B4-BE49-F238E27FC236}">
                    <a16:creationId xmlns:a16="http://schemas.microsoft.com/office/drawing/2014/main" id="{6B241E3C-D940-6D57-50A9-16D683D94F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648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55" name="Line 386">
                <a:extLst>
                  <a:ext uri="{FF2B5EF4-FFF2-40B4-BE49-F238E27FC236}">
                    <a16:creationId xmlns:a16="http://schemas.microsoft.com/office/drawing/2014/main" id="{1429C478-D9EF-AA6F-B990-7C5B566520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56" name="Line 387">
                <a:extLst>
                  <a:ext uri="{FF2B5EF4-FFF2-40B4-BE49-F238E27FC236}">
                    <a16:creationId xmlns:a16="http://schemas.microsoft.com/office/drawing/2014/main" id="{9645FABA-76B6-A676-4EC9-F2FC061C52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57" name="Line 388">
                <a:extLst>
                  <a:ext uri="{FF2B5EF4-FFF2-40B4-BE49-F238E27FC236}">
                    <a16:creationId xmlns:a16="http://schemas.microsoft.com/office/drawing/2014/main" id="{3CEEA928-20B1-6FBF-E4EE-DEB03C07DD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67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58" name="Line 389">
                <a:extLst>
                  <a:ext uri="{FF2B5EF4-FFF2-40B4-BE49-F238E27FC236}">
                    <a16:creationId xmlns:a16="http://schemas.microsoft.com/office/drawing/2014/main" id="{5BF6582B-E184-E52E-DD96-DB7A9C9801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59" name="Line 390">
                <a:extLst>
                  <a:ext uri="{FF2B5EF4-FFF2-40B4-BE49-F238E27FC236}">
                    <a16:creationId xmlns:a16="http://schemas.microsoft.com/office/drawing/2014/main" id="{FC71EE90-704E-B2E3-5524-D7707A8DF2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676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60" name="Line 391">
                <a:extLst>
                  <a:ext uri="{FF2B5EF4-FFF2-40B4-BE49-F238E27FC236}">
                    <a16:creationId xmlns:a16="http://schemas.microsoft.com/office/drawing/2014/main" id="{50993041-403B-5C34-5AD3-A71DE6DBC8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61" name="Line 392">
                <a:extLst>
                  <a:ext uri="{FF2B5EF4-FFF2-40B4-BE49-F238E27FC236}">
                    <a16:creationId xmlns:a16="http://schemas.microsoft.com/office/drawing/2014/main" id="{FF2B47F1-0208-7E6D-EA85-B4640318F3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62" name="Line 393">
                <a:extLst>
                  <a:ext uri="{FF2B5EF4-FFF2-40B4-BE49-F238E27FC236}">
                    <a16:creationId xmlns:a16="http://schemas.microsoft.com/office/drawing/2014/main" id="{1C3B26E7-5465-86F3-880A-CA3ED5F7CD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70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63" name="Line 394">
                <a:extLst>
                  <a:ext uri="{FF2B5EF4-FFF2-40B4-BE49-F238E27FC236}">
                    <a16:creationId xmlns:a16="http://schemas.microsoft.com/office/drawing/2014/main" id="{8AAAB338-8330-9054-5C1E-66820BE3FC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703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64" name="Line 395">
                <a:extLst>
                  <a:ext uri="{FF2B5EF4-FFF2-40B4-BE49-F238E27FC236}">
                    <a16:creationId xmlns:a16="http://schemas.microsoft.com/office/drawing/2014/main" id="{DCE1874C-BF12-6A2E-0B8D-0DAAB58C6E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65" name="Line 396">
                <a:extLst>
                  <a:ext uri="{FF2B5EF4-FFF2-40B4-BE49-F238E27FC236}">
                    <a16:creationId xmlns:a16="http://schemas.microsoft.com/office/drawing/2014/main" id="{F787FD8D-157A-75F9-861F-E31D7143D1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66" name="Line 397">
                <a:extLst>
                  <a:ext uri="{FF2B5EF4-FFF2-40B4-BE49-F238E27FC236}">
                    <a16:creationId xmlns:a16="http://schemas.microsoft.com/office/drawing/2014/main" id="{E5EB4B31-BC1F-5B2F-9887-C7859F2793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67" name="Line 398">
                <a:extLst>
                  <a:ext uri="{FF2B5EF4-FFF2-40B4-BE49-F238E27FC236}">
                    <a16:creationId xmlns:a16="http://schemas.microsoft.com/office/drawing/2014/main" id="{3193A25D-4A5D-497A-C991-4825D22775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73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68" name="Line 399">
                <a:extLst>
                  <a:ext uri="{FF2B5EF4-FFF2-40B4-BE49-F238E27FC236}">
                    <a16:creationId xmlns:a16="http://schemas.microsoft.com/office/drawing/2014/main" id="{2A9996A4-1AF5-9D00-7628-D42E79DC91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732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69" name="Line 400">
                <a:extLst>
                  <a:ext uri="{FF2B5EF4-FFF2-40B4-BE49-F238E27FC236}">
                    <a16:creationId xmlns:a16="http://schemas.microsoft.com/office/drawing/2014/main" id="{92A73023-28E5-DB9F-D2EB-83910C746E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70" name="Line 401">
                <a:extLst>
                  <a:ext uri="{FF2B5EF4-FFF2-40B4-BE49-F238E27FC236}">
                    <a16:creationId xmlns:a16="http://schemas.microsoft.com/office/drawing/2014/main" id="{EDD04F84-39F0-1FAA-542D-331C7A7801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71" name="Line 402">
                <a:extLst>
                  <a:ext uri="{FF2B5EF4-FFF2-40B4-BE49-F238E27FC236}">
                    <a16:creationId xmlns:a16="http://schemas.microsoft.com/office/drawing/2014/main" id="{9581EDD1-B642-7A6C-3266-6A8A90B3D5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72" name="Line 403">
                <a:extLst>
                  <a:ext uri="{FF2B5EF4-FFF2-40B4-BE49-F238E27FC236}">
                    <a16:creationId xmlns:a16="http://schemas.microsoft.com/office/drawing/2014/main" id="{31515CBF-3D21-33C0-BBE9-A0F77874E8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759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73" name="Line 404">
                <a:extLst>
                  <a:ext uri="{FF2B5EF4-FFF2-40B4-BE49-F238E27FC236}">
                    <a16:creationId xmlns:a16="http://schemas.microsoft.com/office/drawing/2014/main" id="{ADE79123-1DD1-8793-73C3-C35E70F76A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759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774" name="Line 405">
                <a:extLst>
                  <a:ext uri="{FF2B5EF4-FFF2-40B4-BE49-F238E27FC236}">
                    <a16:creationId xmlns:a16="http://schemas.microsoft.com/office/drawing/2014/main" id="{5D01F66E-6C1B-535E-49C9-E279C24E79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8" name="Group 607">
              <a:extLst>
                <a:ext uri="{FF2B5EF4-FFF2-40B4-BE49-F238E27FC236}">
                  <a16:creationId xmlns:a16="http://schemas.microsoft.com/office/drawing/2014/main" id="{CCDF9937-E9B8-DA0C-8F62-F6AAECD96C0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52" y="1724"/>
              <a:ext cx="2510" cy="8955"/>
              <a:chOff x="1752" y="1724"/>
              <a:chExt cx="2510" cy="8955"/>
            </a:xfrm>
          </p:grpSpPr>
          <p:sp>
            <p:nvSpPr>
              <p:cNvPr id="15375" name="Line 407">
                <a:extLst>
                  <a:ext uri="{FF2B5EF4-FFF2-40B4-BE49-F238E27FC236}">
                    <a16:creationId xmlns:a16="http://schemas.microsoft.com/office/drawing/2014/main" id="{7830F95C-C8A6-1E3E-CD6D-D9095CC648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76" name="Line 408">
                <a:extLst>
                  <a:ext uri="{FF2B5EF4-FFF2-40B4-BE49-F238E27FC236}">
                    <a16:creationId xmlns:a16="http://schemas.microsoft.com/office/drawing/2014/main" id="{5873569E-ECEA-64B7-4475-B04F2EDDCA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77" name="Line 409">
                <a:extLst>
                  <a:ext uri="{FF2B5EF4-FFF2-40B4-BE49-F238E27FC236}">
                    <a16:creationId xmlns:a16="http://schemas.microsoft.com/office/drawing/2014/main" id="{8015771D-4536-22FF-0FD9-2EAAD979D3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78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78" name="Line 410">
                <a:extLst>
                  <a:ext uri="{FF2B5EF4-FFF2-40B4-BE49-F238E27FC236}">
                    <a16:creationId xmlns:a16="http://schemas.microsoft.com/office/drawing/2014/main" id="{92B4A3F5-4C54-7122-978E-3C7F04D6E4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788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79" name="Line 411">
                <a:extLst>
                  <a:ext uri="{FF2B5EF4-FFF2-40B4-BE49-F238E27FC236}">
                    <a16:creationId xmlns:a16="http://schemas.microsoft.com/office/drawing/2014/main" id="{DBC4BC68-9B49-616C-6EB8-656C3D7C0E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80" name="Line 412">
                <a:extLst>
                  <a:ext uri="{FF2B5EF4-FFF2-40B4-BE49-F238E27FC236}">
                    <a16:creationId xmlns:a16="http://schemas.microsoft.com/office/drawing/2014/main" id="{9A4340C9-41A5-EF05-9BA7-0FED963069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81" name="Line 413">
                <a:extLst>
                  <a:ext uri="{FF2B5EF4-FFF2-40B4-BE49-F238E27FC236}">
                    <a16:creationId xmlns:a16="http://schemas.microsoft.com/office/drawing/2014/main" id="{714D627D-827B-F229-41F8-C033ACB094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82" name="Line 414">
                <a:extLst>
                  <a:ext uri="{FF2B5EF4-FFF2-40B4-BE49-F238E27FC236}">
                    <a16:creationId xmlns:a16="http://schemas.microsoft.com/office/drawing/2014/main" id="{C64E0517-394D-A4B6-D8AC-57F983378D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816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83" name="Line 415">
                <a:extLst>
                  <a:ext uri="{FF2B5EF4-FFF2-40B4-BE49-F238E27FC236}">
                    <a16:creationId xmlns:a16="http://schemas.microsoft.com/office/drawing/2014/main" id="{17796DA2-D812-9A3F-C0D9-F9DDAEC04A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816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84" name="Line 416">
                <a:extLst>
                  <a:ext uri="{FF2B5EF4-FFF2-40B4-BE49-F238E27FC236}">
                    <a16:creationId xmlns:a16="http://schemas.microsoft.com/office/drawing/2014/main" id="{FD00B2C5-731C-71A7-ECE0-BE749211E9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85" name="Line 417">
                <a:extLst>
                  <a:ext uri="{FF2B5EF4-FFF2-40B4-BE49-F238E27FC236}">
                    <a16:creationId xmlns:a16="http://schemas.microsoft.com/office/drawing/2014/main" id="{5B2DF86F-D528-585F-F184-65A6866171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86" name="Line 418">
                <a:extLst>
                  <a:ext uri="{FF2B5EF4-FFF2-40B4-BE49-F238E27FC236}">
                    <a16:creationId xmlns:a16="http://schemas.microsoft.com/office/drawing/2014/main" id="{AB3B430D-739D-2D01-69D9-21D395189B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87" name="Line 419">
                <a:extLst>
                  <a:ext uri="{FF2B5EF4-FFF2-40B4-BE49-F238E27FC236}">
                    <a16:creationId xmlns:a16="http://schemas.microsoft.com/office/drawing/2014/main" id="{9B643249-C4DC-E9E5-74EB-EC8AB209AC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84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88" name="Line 420">
                <a:extLst>
                  <a:ext uri="{FF2B5EF4-FFF2-40B4-BE49-F238E27FC236}">
                    <a16:creationId xmlns:a16="http://schemas.microsoft.com/office/drawing/2014/main" id="{E6C8AFF9-D7FB-E49D-C81A-FA52992F15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843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89" name="Line 421">
                <a:extLst>
                  <a:ext uri="{FF2B5EF4-FFF2-40B4-BE49-F238E27FC236}">
                    <a16:creationId xmlns:a16="http://schemas.microsoft.com/office/drawing/2014/main" id="{E76BED0D-CE6E-CC7E-4219-B76D6AF0A9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90" name="Line 422">
                <a:extLst>
                  <a:ext uri="{FF2B5EF4-FFF2-40B4-BE49-F238E27FC236}">
                    <a16:creationId xmlns:a16="http://schemas.microsoft.com/office/drawing/2014/main" id="{00E9A74D-B945-82A6-AF2C-E7B8F77329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91" name="Line 423">
                <a:extLst>
                  <a:ext uri="{FF2B5EF4-FFF2-40B4-BE49-F238E27FC236}">
                    <a16:creationId xmlns:a16="http://schemas.microsoft.com/office/drawing/2014/main" id="{D9BCD22A-40B0-1538-D58E-30B66E1884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87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92" name="Line 424">
                <a:extLst>
                  <a:ext uri="{FF2B5EF4-FFF2-40B4-BE49-F238E27FC236}">
                    <a16:creationId xmlns:a16="http://schemas.microsoft.com/office/drawing/2014/main" id="{2D1CDAEF-5646-BA38-50B8-11755DA7C6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93" name="Line 425">
                <a:extLst>
                  <a:ext uri="{FF2B5EF4-FFF2-40B4-BE49-F238E27FC236}">
                    <a16:creationId xmlns:a16="http://schemas.microsoft.com/office/drawing/2014/main" id="{EDE7AACA-3BA3-EBF2-BF7D-A9B013944F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872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94" name="Line 426">
                <a:extLst>
                  <a:ext uri="{FF2B5EF4-FFF2-40B4-BE49-F238E27FC236}">
                    <a16:creationId xmlns:a16="http://schemas.microsoft.com/office/drawing/2014/main" id="{E6E8056F-9B60-2AD0-FD74-7E6B6C3F88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95" name="Line 427">
                <a:extLst>
                  <a:ext uri="{FF2B5EF4-FFF2-40B4-BE49-F238E27FC236}">
                    <a16:creationId xmlns:a16="http://schemas.microsoft.com/office/drawing/2014/main" id="{732E4191-5A47-3153-FD05-7723682628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96" name="Line 428">
                <a:extLst>
                  <a:ext uri="{FF2B5EF4-FFF2-40B4-BE49-F238E27FC236}">
                    <a16:creationId xmlns:a16="http://schemas.microsoft.com/office/drawing/2014/main" id="{77DE8D9D-5D69-2831-9388-22461678EA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89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97" name="Line 429">
                <a:extLst>
                  <a:ext uri="{FF2B5EF4-FFF2-40B4-BE49-F238E27FC236}">
                    <a16:creationId xmlns:a16="http://schemas.microsoft.com/office/drawing/2014/main" id="{211780AE-97A8-D720-C83B-2C31F4D145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98" name="Line 430">
                <a:extLst>
                  <a:ext uri="{FF2B5EF4-FFF2-40B4-BE49-F238E27FC236}">
                    <a16:creationId xmlns:a16="http://schemas.microsoft.com/office/drawing/2014/main" id="{89FF1A19-CA01-92B2-D391-AD1EE653EE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8998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99" name="Line 431">
                <a:extLst>
                  <a:ext uri="{FF2B5EF4-FFF2-40B4-BE49-F238E27FC236}">
                    <a16:creationId xmlns:a16="http://schemas.microsoft.com/office/drawing/2014/main" id="{690658AD-57C7-A98E-0C7B-E846FFF1A3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00" name="Line 432">
                <a:extLst>
                  <a:ext uri="{FF2B5EF4-FFF2-40B4-BE49-F238E27FC236}">
                    <a16:creationId xmlns:a16="http://schemas.microsoft.com/office/drawing/2014/main" id="{496DCF3B-E1AB-CE53-C72A-60A437A7FD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01" name="Line 433">
                <a:extLst>
                  <a:ext uri="{FF2B5EF4-FFF2-40B4-BE49-F238E27FC236}">
                    <a16:creationId xmlns:a16="http://schemas.microsoft.com/office/drawing/2014/main" id="{111D3FB1-43D7-DDB6-139E-60ADC8D2F8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92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02" name="Line 434">
                <a:extLst>
                  <a:ext uri="{FF2B5EF4-FFF2-40B4-BE49-F238E27FC236}">
                    <a16:creationId xmlns:a16="http://schemas.microsoft.com/office/drawing/2014/main" id="{CBF67089-6731-E584-6A62-9DF203D2B0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927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03" name="Line 435">
                <a:extLst>
                  <a:ext uri="{FF2B5EF4-FFF2-40B4-BE49-F238E27FC236}">
                    <a16:creationId xmlns:a16="http://schemas.microsoft.com/office/drawing/2014/main" id="{DC873EAC-BE86-BC58-0CC5-9A4CBC94D0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04" name="Line 436">
                <a:extLst>
                  <a:ext uri="{FF2B5EF4-FFF2-40B4-BE49-F238E27FC236}">
                    <a16:creationId xmlns:a16="http://schemas.microsoft.com/office/drawing/2014/main" id="{4FEC8549-3DBA-21BE-ADF3-2FF5CEC223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05" name="Line 437">
                <a:extLst>
                  <a:ext uri="{FF2B5EF4-FFF2-40B4-BE49-F238E27FC236}">
                    <a16:creationId xmlns:a16="http://schemas.microsoft.com/office/drawing/2014/main" id="{C4D39F79-DBAB-5BC0-2E96-FB1CF0B22E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06" name="Line 438">
                <a:extLst>
                  <a:ext uri="{FF2B5EF4-FFF2-40B4-BE49-F238E27FC236}">
                    <a16:creationId xmlns:a16="http://schemas.microsoft.com/office/drawing/2014/main" id="{66FF519B-3661-1DB4-4E2F-A634FC89F0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955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07" name="Line 439">
                <a:extLst>
                  <a:ext uri="{FF2B5EF4-FFF2-40B4-BE49-F238E27FC236}">
                    <a16:creationId xmlns:a16="http://schemas.microsoft.com/office/drawing/2014/main" id="{099B8DBC-88BA-8613-3D47-598C51F753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9558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08" name="Line 440">
                <a:extLst>
                  <a:ext uri="{FF2B5EF4-FFF2-40B4-BE49-F238E27FC236}">
                    <a16:creationId xmlns:a16="http://schemas.microsoft.com/office/drawing/2014/main" id="{816B0FD7-7346-F809-483D-A4FD438050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09" name="Line 441">
                <a:extLst>
                  <a:ext uri="{FF2B5EF4-FFF2-40B4-BE49-F238E27FC236}">
                    <a16:creationId xmlns:a16="http://schemas.microsoft.com/office/drawing/2014/main" id="{BB77AE2E-19A2-16EE-823F-BB2C19DBD4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10" name="Line 442">
                <a:extLst>
                  <a:ext uri="{FF2B5EF4-FFF2-40B4-BE49-F238E27FC236}">
                    <a16:creationId xmlns:a16="http://schemas.microsoft.com/office/drawing/2014/main" id="{3E5BF118-E264-1271-7D3B-3DAFF63A2A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11" name="Line 443">
                <a:extLst>
                  <a:ext uri="{FF2B5EF4-FFF2-40B4-BE49-F238E27FC236}">
                    <a16:creationId xmlns:a16="http://schemas.microsoft.com/office/drawing/2014/main" id="{84BAA260-B899-DC6C-CD8E-30F614DE7E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12" name="Line 444">
                <a:extLst>
                  <a:ext uri="{FF2B5EF4-FFF2-40B4-BE49-F238E27FC236}">
                    <a16:creationId xmlns:a16="http://schemas.microsoft.com/office/drawing/2014/main" id="{3D8E8F11-4322-FC4A-0675-55627FB6B2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13" name="Line 445">
                <a:extLst>
                  <a:ext uri="{FF2B5EF4-FFF2-40B4-BE49-F238E27FC236}">
                    <a16:creationId xmlns:a16="http://schemas.microsoft.com/office/drawing/2014/main" id="{6AB977F2-BFB7-17D7-7647-DA3A7F7B67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98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14" name="Line 446">
                <a:extLst>
                  <a:ext uri="{FF2B5EF4-FFF2-40B4-BE49-F238E27FC236}">
                    <a16:creationId xmlns:a16="http://schemas.microsoft.com/office/drawing/2014/main" id="{77670A5B-35BC-210F-EE45-A45653D6D7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103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15" name="Line 447">
                <a:extLst>
                  <a:ext uri="{FF2B5EF4-FFF2-40B4-BE49-F238E27FC236}">
                    <a16:creationId xmlns:a16="http://schemas.microsoft.com/office/drawing/2014/main" id="{74480172-9373-A721-7899-27FE182019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983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16" name="Line 448">
                <a:extLst>
                  <a:ext uri="{FF2B5EF4-FFF2-40B4-BE49-F238E27FC236}">
                    <a16:creationId xmlns:a16="http://schemas.microsoft.com/office/drawing/2014/main" id="{1BE23E14-8CB2-B620-10CF-F678927882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10398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17" name="Line 449">
                <a:extLst>
                  <a:ext uri="{FF2B5EF4-FFF2-40B4-BE49-F238E27FC236}">
                    <a16:creationId xmlns:a16="http://schemas.microsoft.com/office/drawing/2014/main" id="{CE474C09-AEE8-6D2B-A873-7BC6307295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18" name="Line 450">
                <a:extLst>
                  <a:ext uri="{FF2B5EF4-FFF2-40B4-BE49-F238E27FC236}">
                    <a16:creationId xmlns:a16="http://schemas.microsoft.com/office/drawing/2014/main" id="{571D5821-A304-0D98-3292-CF99255DC6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103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19" name="Line 451">
                <a:extLst>
                  <a:ext uri="{FF2B5EF4-FFF2-40B4-BE49-F238E27FC236}">
                    <a16:creationId xmlns:a16="http://schemas.microsoft.com/office/drawing/2014/main" id="{99D5F8A0-1ED8-1043-6ABE-31554D00C1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20" name="Line 452">
                <a:extLst>
                  <a:ext uri="{FF2B5EF4-FFF2-40B4-BE49-F238E27FC236}">
                    <a16:creationId xmlns:a16="http://schemas.microsoft.com/office/drawing/2014/main" id="{846140ED-3B0F-CCD0-2DA0-AD193DF010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21" name="Line 453">
                <a:extLst>
                  <a:ext uri="{FF2B5EF4-FFF2-40B4-BE49-F238E27FC236}">
                    <a16:creationId xmlns:a16="http://schemas.microsoft.com/office/drawing/2014/main" id="{D24F9AC7-712A-827F-8667-DF25F50E084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759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22" name="Line 454">
                <a:extLst>
                  <a:ext uri="{FF2B5EF4-FFF2-40B4-BE49-F238E27FC236}">
                    <a16:creationId xmlns:a16="http://schemas.microsoft.com/office/drawing/2014/main" id="{63390A82-F0CC-D4A4-D6C7-4C6371F02F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106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23" name="Line 455">
                <a:extLst>
                  <a:ext uri="{FF2B5EF4-FFF2-40B4-BE49-F238E27FC236}">
                    <a16:creationId xmlns:a16="http://schemas.microsoft.com/office/drawing/2014/main" id="{DAD03D86-4145-7709-6A75-41E400D7FE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24" name="Line 456">
                <a:extLst>
                  <a:ext uri="{FF2B5EF4-FFF2-40B4-BE49-F238E27FC236}">
                    <a16:creationId xmlns:a16="http://schemas.microsoft.com/office/drawing/2014/main" id="{5DBAE0AC-B8F6-7F98-1A6F-E85593B20B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25" name="Line 457">
                <a:extLst>
                  <a:ext uri="{FF2B5EF4-FFF2-40B4-BE49-F238E27FC236}">
                    <a16:creationId xmlns:a16="http://schemas.microsoft.com/office/drawing/2014/main" id="{FE476484-15F7-7D25-57D3-99728EA2A5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26" name="Line 458">
                <a:extLst>
                  <a:ext uri="{FF2B5EF4-FFF2-40B4-BE49-F238E27FC236}">
                    <a16:creationId xmlns:a16="http://schemas.microsoft.com/office/drawing/2014/main" id="{FFA239DC-3389-FB53-600A-4A5567C142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27" name="Line 459">
                <a:extLst>
                  <a:ext uri="{FF2B5EF4-FFF2-40B4-BE49-F238E27FC236}">
                    <a16:creationId xmlns:a16="http://schemas.microsoft.com/office/drawing/2014/main" id="{7354D455-F448-299B-9666-D4A5C0E7FB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28" name="Line 460">
                <a:extLst>
                  <a:ext uri="{FF2B5EF4-FFF2-40B4-BE49-F238E27FC236}">
                    <a16:creationId xmlns:a16="http://schemas.microsoft.com/office/drawing/2014/main" id="{4E715B14-DC4A-66F5-79D0-64F1FE9079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92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29" name="Line 461">
                <a:extLst>
                  <a:ext uri="{FF2B5EF4-FFF2-40B4-BE49-F238E27FC236}">
                    <a16:creationId xmlns:a16="http://schemas.microsoft.com/office/drawing/2014/main" id="{E24BA0B1-AD6A-699E-6B20-737FED1252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955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30" name="Line 462">
                <a:extLst>
                  <a:ext uri="{FF2B5EF4-FFF2-40B4-BE49-F238E27FC236}">
                    <a16:creationId xmlns:a16="http://schemas.microsoft.com/office/drawing/2014/main" id="{EA311307-8943-36AC-0A40-394DE08899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98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31" name="Line 463">
                <a:extLst>
                  <a:ext uri="{FF2B5EF4-FFF2-40B4-BE49-F238E27FC236}">
                    <a16:creationId xmlns:a16="http://schemas.microsoft.com/office/drawing/2014/main" id="{6880717A-39F1-545C-B91A-B3AA499198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32" name="Line 464">
                <a:extLst>
                  <a:ext uri="{FF2B5EF4-FFF2-40B4-BE49-F238E27FC236}">
                    <a16:creationId xmlns:a16="http://schemas.microsoft.com/office/drawing/2014/main" id="{87D258D1-EAEF-A22D-8EBD-A44A830713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33" name="Line 465">
                <a:extLst>
                  <a:ext uri="{FF2B5EF4-FFF2-40B4-BE49-F238E27FC236}">
                    <a16:creationId xmlns:a16="http://schemas.microsoft.com/office/drawing/2014/main" id="{529EDE80-7597-48E4-9F02-CDD9C5505F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1011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34" name="Line 466">
                <a:extLst>
                  <a:ext uri="{FF2B5EF4-FFF2-40B4-BE49-F238E27FC236}">
                    <a16:creationId xmlns:a16="http://schemas.microsoft.com/office/drawing/2014/main" id="{535D2C7E-2217-E6C6-3203-0608C8A685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1011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35" name="Line 467">
                <a:extLst>
                  <a:ext uri="{FF2B5EF4-FFF2-40B4-BE49-F238E27FC236}">
                    <a16:creationId xmlns:a16="http://schemas.microsoft.com/office/drawing/2014/main" id="{E1C4BF18-D965-59A7-1EEF-C0EC99752F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1011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36" name="Line 468">
                <a:extLst>
                  <a:ext uri="{FF2B5EF4-FFF2-40B4-BE49-F238E27FC236}">
                    <a16:creationId xmlns:a16="http://schemas.microsoft.com/office/drawing/2014/main" id="{C16F3E95-9BB9-C7E9-2CAC-427E97C526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760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37" name="Line 469">
                <a:extLst>
                  <a:ext uri="{FF2B5EF4-FFF2-40B4-BE49-F238E27FC236}">
                    <a16:creationId xmlns:a16="http://schemas.microsoft.com/office/drawing/2014/main" id="{AC3B52F2-D121-01F4-3153-169817C2D9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52" y="1724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38" name="Line 470">
                <a:extLst>
                  <a:ext uri="{FF2B5EF4-FFF2-40B4-BE49-F238E27FC236}">
                    <a16:creationId xmlns:a16="http://schemas.microsoft.com/office/drawing/2014/main" id="{131B9326-42B9-1E4C-E0F2-07A422BD03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017" y="1724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39" name="Line 471">
                <a:extLst>
                  <a:ext uri="{FF2B5EF4-FFF2-40B4-BE49-F238E27FC236}">
                    <a16:creationId xmlns:a16="http://schemas.microsoft.com/office/drawing/2014/main" id="{2A539E80-8AD2-BD43-6125-66C28F5732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252" y="1724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40" name="Line 472">
                <a:extLst>
                  <a:ext uri="{FF2B5EF4-FFF2-40B4-BE49-F238E27FC236}">
                    <a16:creationId xmlns:a16="http://schemas.microsoft.com/office/drawing/2014/main" id="{E57E7059-C902-385B-879B-407832D020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41" name="Line 473">
                <a:extLst>
                  <a:ext uri="{FF2B5EF4-FFF2-40B4-BE49-F238E27FC236}">
                    <a16:creationId xmlns:a16="http://schemas.microsoft.com/office/drawing/2014/main" id="{4E11A6A7-BBA4-680D-4697-5D0EFE139FA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42" name="Line 474">
                <a:extLst>
                  <a:ext uri="{FF2B5EF4-FFF2-40B4-BE49-F238E27FC236}">
                    <a16:creationId xmlns:a16="http://schemas.microsoft.com/office/drawing/2014/main" id="{91980A50-BBE2-12F8-F78E-66DE409791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43" name="Line 475">
                <a:extLst>
                  <a:ext uri="{FF2B5EF4-FFF2-40B4-BE49-F238E27FC236}">
                    <a16:creationId xmlns:a16="http://schemas.microsoft.com/office/drawing/2014/main" id="{71D85C14-FB4D-21F5-E998-9EF7479116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44" name="Line 476">
                <a:extLst>
                  <a:ext uri="{FF2B5EF4-FFF2-40B4-BE49-F238E27FC236}">
                    <a16:creationId xmlns:a16="http://schemas.microsoft.com/office/drawing/2014/main" id="{5E7618F2-E156-F64A-46EF-B23352A9B5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45" name="Line 477">
                <a:extLst>
                  <a:ext uri="{FF2B5EF4-FFF2-40B4-BE49-F238E27FC236}">
                    <a16:creationId xmlns:a16="http://schemas.microsoft.com/office/drawing/2014/main" id="{9174E202-F2FD-A906-B401-131B8874F5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46" name="Line 478">
                <a:extLst>
                  <a:ext uri="{FF2B5EF4-FFF2-40B4-BE49-F238E27FC236}">
                    <a16:creationId xmlns:a16="http://schemas.microsoft.com/office/drawing/2014/main" id="{5689D365-C14A-04EE-68EC-AA64952044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47" name="Line 479">
                <a:extLst>
                  <a:ext uri="{FF2B5EF4-FFF2-40B4-BE49-F238E27FC236}">
                    <a16:creationId xmlns:a16="http://schemas.microsoft.com/office/drawing/2014/main" id="{A2FEE59B-BDA0-63C1-D247-309F5CD320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48" name="Line 480">
                <a:extLst>
                  <a:ext uri="{FF2B5EF4-FFF2-40B4-BE49-F238E27FC236}">
                    <a16:creationId xmlns:a16="http://schemas.microsoft.com/office/drawing/2014/main" id="{FB81E551-746C-B7FD-A190-15277CD7AA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49" name="Line 481">
                <a:extLst>
                  <a:ext uri="{FF2B5EF4-FFF2-40B4-BE49-F238E27FC236}">
                    <a16:creationId xmlns:a16="http://schemas.microsoft.com/office/drawing/2014/main" id="{B0A27445-5362-7CBD-6414-0B0A622F70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50" name="Line 482">
                <a:extLst>
                  <a:ext uri="{FF2B5EF4-FFF2-40B4-BE49-F238E27FC236}">
                    <a16:creationId xmlns:a16="http://schemas.microsoft.com/office/drawing/2014/main" id="{2CC42656-F3C8-73FD-47F8-5449FFB90F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51" name="Line 483">
                <a:extLst>
                  <a:ext uri="{FF2B5EF4-FFF2-40B4-BE49-F238E27FC236}">
                    <a16:creationId xmlns:a16="http://schemas.microsoft.com/office/drawing/2014/main" id="{175D06A3-320B-16EA-205C-E08EF91649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52" name="Line 484">
                <a:extLst>
                  <a:ext uri="{FF2B5EF4-FFF2-40B4-BE49-F238E27FC236}">
                    <a16:creationId xmlns:a16="http://schemas.microsoft.com/office/drawing/2014/main" id="{8BF3CAD5-E898-60CC-67F0-5B59D66F96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53" name="Line 485">
                <a:extLst>
                  <a:ext uri="{FF2B5EF4-FFF2-40B4-BE49-F238E27FC236}">
                    <a16:creationId xmlns:a16="http://schemas.microsoft.com/office/drawing/2014/main" id="{7644BC4F-683B-B27A-1599-366658DFC9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54" name="Line 486">
                <a:extLst>
                  <a:ext uri="{FF2B5EF4-FFF2-40B4-BE49-F238E27FC236}">
                    <a16:creationId xmlns:a16="http://schemas.microsoft.com/office/drawing/2014/main" id="{DCB9359F-B230-DF7B-1332-77F728B606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55" name="Line 487">
                <a:extLst>
                  <a:ext uri="{FF2B5EF4-FFF2-40B4-BE49-F238E27FC236}">
                    <a16:creationId xmlns:a16="http://schemas.microsoft.com/office/drawing/2014/main" id="{9FA1D2E7-41E0-365E-B468-6A69CF7D4C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56" name="Line 488">
                <a:extLst>
                  <a:ext uri="{FF2B5EF4-FFF2-40B4-BE49-F238E27FC236}">
                    <a16:creationId xmlns:a16="http://schemas.microsoft.com/office/drawing/2014/main" id="{3B09B2B0-B694-B6DD-7007-C569394AB3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57" name="Line 489">
                <a:extLst>
                  <a:ext uri="{FF2B5EF4-FFF2-40B4-BE49-F238E27FC236}">
                    <a16:creationId xmlns:a16="http://schemas.microsoft.com/office/drawing/2014/main" id="{34A13D2E-B605-D72C-8D51-6F4178D2C6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58" name="Line 490">
                <a:extLst>
                  <a:ext uri="{FF2B5EF4-FFF2-40B4-BE49-F238E27FC236}">
                    <a16:creationId xmlns:a16="http://schemas.microsoft.com/office/drawing/2014/main" id="{7F098022-F827-048F-8998-0F5382622E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59" name="Line 491">
                <a:extLst>
                  <a:ext uri="{FF2B5EF4-FFF2-40B4-BE49-F238E27FC236}">
                    <a16:creationId xmlns:a16="http://schemas.microsoft.com/office/drawing/2014/main" id="{69C90A40-864C-06B1-9308-5A3B65F661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60" name="Line 492">
                <a:extLst>
                  <a:ext uri="{FF2B5EF4-FFF2-40B4-BE49-F238E27FC236}">
                    <a16:creationId xmlns:a16="http://schemas.microsoft.com/office/drawing/2014/main" id="{B7EA9CAA-5C4C-9133-7128-FEA613F2DD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61" name="Line 493">
                <a:extLst>
                  <a:ext uri="{FF2B5EF4-FFF2-40B4-BE49-F238E27FC236}">
                    <a16:creationId xmlns:a16="http://schemas.microsoft.com/office/drawing/2014/main" id="{D1A5B09C-678E-F994-048A-3D296014C0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62" name="Line 494">
                <a:extLst>
                  <a:ext uri="{FF2B5EF4-FFF2-40B4-BE49-F238E27FC236}">
                    <a16:creationId xmlns:a16="http://schemas.microsoft.com/office/drawing/2014/main" id="{4516E45A-D720-DD1C-E501-0D5A7D712B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63" name="Line 495">
                <a:extLst>
                  <a:ext uri="{FF2B5EF4-FFF2-40B4-BE49-F238E27FC236}">
                    <a16:creationId xmlns:a16="http://schemas.microsoft.com/office/drawing/2014/main" id="{26B89D5F-2C25-F76E-43DF-C271759BDB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64" name="Line 496">
                <a:extLst>
                  <a:ext uri="{FF2B5EF4-FFF2-40B4-BE49-F238E27FC236}">
                    <a16:creationId xmlns:a16="http://schemas.microsoft.com/office/drawing/2014/main" id="{614DD832-2066-0EB5-6E2C-E8D0C1E842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65" name="Line 497">
                <a:extLst>
                  <a:ext uri="{FF2B5EF4-FFF2-40B4-BE49-F238E27FC236}">
                    <a16:creationId xmlns:a16="http://schemas.microsoft.com/office/drawing/2014/main" id="{E64F6308-ED21-0196-B625-4E6DF69628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66" name="Line 498">
                <a:extLst>
                  <a:ext uri="{FF2B5EF4-FFF2-40B4-BE49-F238E27FC236}">
                    <a16:creationId xmlns:a16="http://schemas.microsoft.com/office/drawing/2014/main" id="{6741C55A-3F52-0ED1-7612-61D8A0CFFF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67" name="Line 499">
                <a:extLst>
                  <a:ext uri="{FF2B5EF4-FFF2-40B4-BE49-F238E27FC236}">
                    <a16:creationId xmlns:a16="http://schemas.microsoft.com/office/drawing/2014/main" id="{588889EA-66BF-44A8-D628-609638AEAC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68" name="Line 500">
                <a:extLst>
                  <a:ext uri="{FF2B5EF4-FFF2-40B4-BE49-F238E27FC236}">
                    <a16:creationId xmlns:a16="http://schemas.microsoft.com/office/drawing/2014/main" id="{071A5636-5538-6DDA-7F3C-74E8A9E82F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69" name="Line 501">
                <a:extLst>
                  <a:ext uri="{FF2B5EF4-FFF2-40B4-BE49-F238E27FC236}">
                    <a16:creationId xmlns:a16="http://schemas.microsoft.com/office/drawing/2014/main" id="{EA4B5614-B902-4C39-D231-BFBA047D67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70" name="Line 502">
                <a:extLst>
                  <a:ext uri="{FF2B5EF4-FFF2-40B4-BE49-F238E27FC236}">
                    <a16:creationId xmlns:a16="http://schemas.microsoft.com/office/drawing/2014/main" id="{52A04E5A-89BC-ED06-2439-F66F3B0893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71" name="Line 503">
                <a:extLst>
                  <a:ext uri="{FF2B5EF4-FFF2-40B4-BE49-F238E27FC236}">
                    <a16:creationId xmlns:a16="http://schemas.microsoft.com/office/drawing/2014/main" id="{F7EEFAD5-E6D1-7437-B86F-ED6DA2737A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72" name="Line 504">
                <a:extLst>
                  <a:ext uri="{FF2B5EF4-FFF2-40B4-BE49-F238E27FC236}">
                    <a16:creationId xmlns:a16="http://schemas.microsoft.com/office/drawing/2014/main" id="{0D456E9B-7C26-84FC-4C7A-D472A02E9B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73" name="Line 505">
                <a:extLst>
                  <a:ext uri="{FF2B5EF4-FFF2-40B4-BE49-F238E27FC236}">
                    <a16:creationId xmlns:a16="http://schemas.microsoft.com/office/drawing/2014/main" id="{B3E9771A-9755-CF4B-EE4F-E740F98F33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74" name="Line 506">
                <a:extLst>
                  <a:ext uri="{FF2B5EF4-FFF2-40B4-BE49-F238E27FC236}">
                    <a16:creationId xmlns:a16="http://schemas.microsoft.com/office/drawing/2014/main" id="{A2ADBC89-5EA5-6D23-C807-6FE97C89C5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75" name="Line 507">
                <a:extLst>
                  <a:ext uri="{FF2B5EF4-FFF2-40B4-BE49-F238E27FC236}">
                    <a16:creationId xmlns:a16="http://schemas.microsoft.com/office/drawing/2014/main" id="{C89EA48F-9A79-F923-747D-50BD023C92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76" name="Line 508">
                <a:extLst>
                  <a:ext uri="{FF2B5EF4-FFF2-40B4-BE49-F238E27FC236}">
                    <a16:creationId xmlns:a16="http://schemas.microsoft.com/office/drawing/2014/main" id="{667E4CCF-5B83-8D31-698F-6D393309CF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77" name="Line 509">
                <a:extLst>
                  <a:ext uri="{FF2B5EF4-FFF2-40B4-BE49-F238E27FC236}">
                    <a16:creationId xmlns:a16="http://schemas.microsoft.com/office/drawing/2014/main" id="{CC53368E-8F07-54AC-E97E-3F1645C428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78" name="Line 510">
                <a:extLst>
                  <a:ext uri="{FF2B5EF4-FFF2-40B4-BE49-F238E27FC236}">
                    <a16:creationId xmlns:a16="http://schemas.microsoft.com/office/drawing/2014/main" id="{90DBAA50-2838-6865-BBCC-EAA0CBFC11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79" name="Line 511">
                <a:extLst>
                  <a:ext uri="{FF2B5EF4-FFF2-40B4-BE49-F238E27FC236}">
                    <a16:creationId xmlns:a16="http://schemas.microsoft.com/office/drawing/2014/main" id="{343DB64E-0370-A117-FCF9-E6E654B4D6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80" name="Line 512">
                <a:extLst>
                  <a:ext uri="{FF2B5EF4-FFF2-40B4-BE49-F238E27FC236}">
                    <a16:creationId xmlns:a16="http://schemas.microsoft.com/office/drawing/2014/main" id="{0CB41D90-8FA5-2AFD-9309-FCBF0AD1EB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81" name="Line 513">
                <a:extLst>
                  <a:ext uri="{FF2B5EF4-FFF2-40B4-BE49-F238E27FC236}">
                    <a16:creationId xmlns:a16="http://schemas.microsoft.com/office/drawing/2014/main" id="{BE7C00A0-E8F2-60D3-BAE3-9219901763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82" name="Line 514">
                <a:extLst>
                  <a:ext uri="{FF2B5EF4-FFF2-40B4-BE49-F238E27FC236}">
                    <a16:creationId xmlns:a16="http://schemas.microsoft.com/office/drawing/2014/main" id="{029A86CC-5532-FBBC-DDB6-AB3AF23B97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83" name="Line 515">
                <a:extLst>
                  <a:ext uri="{FF2B5EF4-FFF2-40B4-BE49-F238E27FC236}">
                    <a16:creationId xmlns:a16="http://schemas.microsoft.com/office/drawing/2014/main" id="{C1DF28BD-249B-F6FF-D36F-EB7C186A8F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84" name="Line 516">
                <a:extLst>
                  <a:ext uri="{FF2B5EF4-FFF2-40B4-BE49-F238E27FC236}">
                    <a16:creationId xmlns:a16="http://schemas.microsoft.com/office/drawing/2014/main" id="{0344ED99-AB53-E786-3D01-487F6068CF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85" name="Line 517">
                <a:extLst>
                  <a:ext uri="{FF2B5EF4-FFF2-40B4-BE49-F238E27FC236}">
                    <a16:creationId xmlns:a16="http://schemas.microsoft.com/office/drawing/2014/main" id="{37C8AB23-210A-87CB-2440-19BE9BF906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86" name="Line 518">
                <a:extLst>
                  <a:ext uri="{FF2B5EF4-FFF2-40B4-BE49-F238E27FC236}">
                    <a16:creationId xmlns:a16="http://schemas.microsoft.com/office/drawing/2014/main" id="{F9C0397E-8E0F-BE58-240B-A1D1F13B28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87" name="Line 519">
                <a:extLst>
                  <a:ext uri="{FF2B5EF4-FFF2-40B4-BE49-F238E27FC236}">
                    <a16:creationId xmlns:a16="http://schemas.microsoft.com/office/drawing/2014/main" id="{82883EB1-A428-6244-041C-30FDE5BCB8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88" name="Line 520">
                <a:extLst>
                  <a:ext uri="{FF2B5EF4-FFF2-40B4-BE49-F238E27FC236}">
                    <a16:creationId xmlns:a16="http://schemas.microsoft.com/office/drawing/2014/main" id="{2371283D-A35A-6E52-1B7F-A4ED283AA5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89" name="Line 521">
                <a:extLst>
                  <a:ext uri="{FF2B5EF4-FFF2-40B4-BE49-F238E27FC236}">
                    <a16:creationId xmlns:a16="http://schemas.microsoft.com/office/drawing/2014/main" id="{CCAD0731-4B2E-FB45-E59C-13FEDD7FA2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90" name="Line 522">
                <a:extLst>
                  <a:ext uri="{FF2B5EF4-FFF2-40B4-BE49-F238E27FC236}">
                    <a16:creationId xmlns:a16="http://schemas.microsoft.com/office/drawing/2014/main" id="{497E394A-1DDF-DD64-C823-AC1059BEEC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91" name="Line 523">
                <a:extLst>
                  <a:ext uri="{FF2B5EF4-FFF2-40B4-BE49-F238E27FC236}">
                    <a16:creationId xmlns:a16="http://schemas.microsoft.com/office/drawing/2014/main" id="{384373DC-9DD2-EA29-7BAC-6D52416172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92" name="Line 524">
                <a:extLst>
                  <a:ext uri="{FF2B5EF4-FFF2-40B4-BE49-F238E27FC236}">
                    <a16:creationId xmlns:a16="http://schemas.microsoft.com/office/drawing/2014/main" id="{39D33328-4A23-70B4-D5C4-DF4B036C37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93" name="Line 525">
                <a:extLst>
                  <a:ext uri="{FF2B5EF4-FFF2-40B4-BE49-F238E27FC236}">
                    <a16:creationId xmlns:a16="http://schemas.microsoft.com/office/drawing/2014/main" id="{3654A2FC-553F-5847-E24E-0F8B154C29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94" name="Line 526">
                <a:extLst>
                  <a:ext uri="{FF2B5EF4-FFF2-40B4-BE49-F238E27FC236}">
                    <a16:creationId xmlns:a16="http://schemas.microsoft.com/office/drawing/2014/main" id="{9156D4A6-9065-27A2-C9E0-BD9DD2B539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95" name="Line 527">
                <a:extLst>
                  <a:ext uri="{FF2B5EF4-FFF2-40B4-BE49-F238E27FC236}">
                    <a16:creationId xmlns:a16="http://schemas.microsoft.com/office/drawing/2014/main" id="{06CF78E7-5915-43DC-7B8D-ED5A167672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96" name="Line 528">
                <a:extLst>
                  <a:ext uri="{FF2B5EF4-FFF2-40B4-BE49-F238E27FC236}">
                    <a16:creationId xmlns:a16="http://schemas.microsoft.com/office/drawing/2014/main" id="{7E715AEA-1C8D-ECD9-01BF-DE8EDDE67E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97" name="Line 529">
                <a:extLst>
                  <a:ext uri="{FF2B5EF4-FFF2-40B4-BE49-F238E27FC236}">
                    <a16:creationId xmlns:a16="http://schemas.microsoft.com/office/drawing/2014/main" id="{420BB03D-DF99-839C-CB4E-42EE431F12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98" name="Line 530">
                <a:extLst>
                  <a:ext uri="{FF2B5EF4-FFF2-40B4-BE49-F238E27FC236}">
                    <a16:creationId xmlns:a16="http://schemas.microsoft.com/office/drawing/2014/main" id="{4DF5ECBF-13B7-CD6C-CB5A-EDD76B6B2F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499" name="Line 531">
                <a:extLst>
                  <a:ext uri="{FF2B5EF4-FFF2-40B4-BE49-F238E27FC236}">
                    <a16:creationId xmlns:a16="http://schemas.microsoft.com/office/drawing/2014/main" id="{97296207-3E35-F537-E17A-393AF30D84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00" name="Line 532">
                <a:extLst>
                  <a:ext uri="{FF2B5EF4-FFF2-40B4-BE49-F238E27FC236}">
                    <a16:creationId xmlns:a16="http://schemas.microsoft.com/office/drawing/2014/main" id="{FF65A62B-F248-D278-7AF4-CD1D5CF8BB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01" name="Line 533">
                <a:extLst>
                  <a:ext uri="{FF2B5EF4-FFF2-40B4-BE49-F238E27FC236}">
                    <a16:creationId xmlns:a16="http://schemas.microsoft.com/office/drawing/2014/main" id="{747F9D79-C1A2-5343-24CF-1C57E836B4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02" name="Rectangle 534">
                <a:extLst>
                  <a:ext uri="{FF2B5EF4-FFF2-40B4-BE49-F238E27FC236}">
                    <a16:creationId xmlns:a16="http://schemas.microsoft.com/office/drawing/2014/main" id="{1E83BDA9-418E-2B80-FB61-EBB8920CEA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01" y="1747"/>
                <a:ext cx="874" cy="28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6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Februar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03" name="Rectangle 535">
                <a:extLst>
                  <a:ext uri="{FF2B5EF4-FFF2-40B4-BE49-F238E27FC236}">
                    <a16:creationId xmlns:a16="http://schemas.microsoft.com/office/drawing/2014/main" id="{52200F60-290F-A7F7-9842-D79F167B88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20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04" name="Rectangle 536">
                <a:extLst>
                  <a:ext uri="{FF2B5EF4-FFF2-40B4-BE49-F238E27FC236}">
                    <a16:creationId xmlns:a16="http://schemas.microsoft.com/office/drawing/2014/main" id="{E316FAAF-3154-65CF-3ADB-0019EA7C30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207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05" name="Rectangle 537">
                <a:extLst>
                  <a:ext uri="{FF2B5EF4-FFF2-40B4-BE49-F238E27FC236}">
                    <a16:creationId xmlns:a16="http://schemas.microsoft.com/office/drawing/2014/main" id="{09EC7817-C7CA-0305-1E05-2D75E95849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231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06" name="Rectangle 538">
                <a:extLst>
                  <a:ext uri="{FF2B5EF4-FFF2-40B4-BE49-F238E27FC236}">
                    <a16:creationId xmlns:a16="http://schemas.microsoft.com/office/drawing/2014/main" id="{A7506549-FEE8-20DC-5380-3A1E34D678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2350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07" name="Rectangle 539">
                <a:extLst>
                  <a:ext uri="{FF2B5EF4-FFF2-40B4-BE49-F238E27FC236}">
                    <a16:creationId xmlns:a16="http://schemas.microsoft.com/office/drawing/2014/main" id="{BD1F06F1-3179-F753-3C8E-10497C1241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80" y="2316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08" name="Rectangle 540">
                <a:extLst>
                  <a:ext uri="{FF2B5EF4-FFF2-40B4-BE49-F238E27FC236}">
                    <a16:creationId xmlns:a16="http://schemas.microsoft.com/office/drawing/2014/main" id="{3727D61C-EC82-A34A-7FBC-D998790345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259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09" name="Rectangle 541">
                <a:extLst>
                  <a:ext uri="{FF2B5EF4-FFF2-40B4-BE49-F238E27FC236}">
                    <a16:creationId xmlns:a16="http://schemas.microsoft.com/office/drawing/2014/main" id="{B669D54B-E10D-CFF2-0968-D7917B10B8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263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10" name="Rectangle 542">
                <a:extLst>
                  <a:ext uri="{FF2B5EF4-FFF2-40B4-BE49-F238E27FC236}">
                    <a16:creationId xmlns:a16="http://schemas.microsoft.com/office/drawing/2014/main" id="{700C2257-C675-4160-923C-2A096B1300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28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11" name="Rectangle 543">
                <a:extLst>
                  <a:ext uri="{FF2B5EF4-FFF2-40B4-BE49-F238E27FC236}">
                    <a16:creationId xmlns:a16="http://schemas.microsoft.com/office/drawing/2014/main" id="{EBD299CE-7343-C51D-307E-AC2CE79F97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2911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12" name="Rectangle 544">
                <a:extLst>
                  <a:ext uri="{FF2B5EF4-FFF2-40B4-BE49-F238E27FC236}">
                    <a16:creationId xmlns:a16="http://schemas.microsoft.com/office/drawing/2014/main" id="{CB65AAEE-176C-0B6B-39E2-E889CFAF32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315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13" name="Rectangle 545">
                <a:extLst>
                  <a:ext uri="{FF2B5EF4-FFF2-40B4-BE49-F238E27FC236}">
                    <a16:creationId xmlns:a16="http://schemas.microsoft.com/office/drawing/2014/main" id="{87CDEAD8-7C0B-93D5-18C1-4AE225921E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3190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14" name="Rectangle 546">
                <a:extLst>
                  <a:ext uri="{FF2B5EF4-FFF2-40B4-BE49-F238E27FC236}">
                    <a16:creationId xmlns:a16="http://schemas.microsoft.com/office/drawing/2014/main" id="{01F11DC0-F9DC-63A9-6AF2-AF224681FE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34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15" name="Rectangle 547">
                <a:extLst>
                  <a:ext uri="{FF2B5EF4-FFF2-40B4-BE49-F238E27FC236}">
                    <a16:creationId xmlns:a16="http://schemas.microsoft.com/office/drawing/2014/main" id="{8026C5DC-C09B-4C4C-8935-34BFB2B53E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347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16" name="Rectangle 548">
                <a:extLst>
                  <a:ext uri="{FF2B5EF4-FFF2-40B4-BE49-F238E27FC236}">
                    <a16:creationId xmlns:a16="http://schemas.microsoft.com/office/drawing/2014/main" id="{F8B42F5A-7B16-7452-C638-D5C96A905F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37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17" name="Rectangle 549">
                <a:extLst>
                  <a:ext uri="{FF2B5EF4-FFF2-40B4-BE49-F238E27FC236}">
                    <a16:creationId xmlns:a16="http://schemas.microsoft.com/office/drawing/2014/main" id="{8AD5A8D5-2AF4-5ACC-BC8E-3EF2A421CD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375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18" name="Rectangle 550">
                <a:extLst>
                  <a:ext uri="{FF2B5EF4-FFF2-40B4-BE49-F238E27FC236}">
                    <a16:creationId xmlns:a16="http://schemas.microsoft.com/office/drawing/2014/main" id="{C9885ABA-539A-06EF-12D0-889287A651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39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19" name="Rectangle 551">
                <a:extLst>
                  <a:ext uri="{FF2B5EF4-FFF2-40B4-BE49-F238E27FC236}">
                    <a16:creationId xmlns:a16="http://schemas.microsoft.com/office/drawing/2014/main" id="{A7C9ADB5-0209-74FD-9D1D-C053CFD30F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403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20" name="Rectangle 552">
                <a:extLst>
                  <a:ext uri="{FF2B5EF4-FFF2-40B4-BE49-F238E27FC236}">
                    <a16:creationId xmlns:a16="http://schemas.microsoft.com/office/drawing/2014/main" id="{CD5A0B97-CD2F-7CE6-9EC2-753E09255C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42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21" name="Rectangle 553">
                <a:extLst>
                  <a:ext uri="{FF2B5EF4-FFF2-40B4-BE49-F238E27FC236}">
                    <a16:creationId xmlns:a16="http://schemas.microsoft.com/office/drawing/2014/main" id="{1ABB6BBC-7D19-F6B9-990D-1ED81E7A73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4309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22" name="Rectangle 554">
                <a:extLst>
                  <a:ext uri="{FF2B5EF4-FFF2-40B4-BE49-F238E27FC236}">
                    <a16:creationId xmlns:a16="http://schemas.microsoft.com/office/drawing/2014/main" id="{848A03D6-5DB1-660C-4A9F-B7D1E9CF74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80" y="4275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23" name="Rectangle 555">
                <a:extLst>
                  <a:ext uri="{FF2B5EF4-FFF2-40B4-BE49-F238E27FC236}">
                    <a16:creationId xmlns:a16="http://schemas.microsoft.com/office/drawing/2014/main" id="{2437F526-580B-FE05-89E1-E36B9BFD4A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455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24" name="Rectangle 556">
                <a:extLst>
                  <a:ext uri="{FF2B5EF4-FFF2-40B4-BE49-F238E27FC236}">
                    <a16:creationId xmlns:a16="http://schemas.microsoft.com/office/drawing/2014/main" id="{17DA41EE-309A-8042-8B05-2E42B7CB2C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459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25" name="Rectangle 557">
                <a:extLst>
                  <a:ext uri="{FF2B5EF4-FFF2-40B4-BE49-F238E27FC236}">
                    <a16:creationId xmlns:a16="http://schemas.microsoft.com/office/drawing/2014/main" id="{C6E89E30-B875-E6E1-334F-C086AA82DF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9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26" name="Rectangle 558">
                <a:extLst>
                  <a:ext uri="{FF2B5EF4-FFF2-40B4-BE49-F238E27FC236}">
                    <a16:creationId xmlns:a16="http://schemas.microsoft.com/office/drawing/2014/main" id="{B088E8E3-1536-776A-F73A-0AC2171C43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884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27" name="Rectangle 559">
                <a:extLst>
                  <a:ext uri="{FF2B5EF4-FFF2-40B4-BE49-F238E27FC236}">
                    <a16:creationId xmlns:a16="http://schemas.microsoft.com/office/drawing/2014/main" id="{22959F87-59F7-966D-5FF4-AD17226680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4870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28" name="Rectangle 560">
                <a:extLst>
                  <a:ext uri="{FF2B5EF4-FFF2-40B4-BE49-F238E27FC236}">
                    <a16:creationId xmlns:a16="http://schemas.microsoft.com/office/drawing/2014/main" id="{42D2DD2D-B682-ADF7-11F6-6913298CEC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51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29" name="Rectangle 561">
                <a:extLst>
                  <a:ext uri="{FF2B5EF4-FFF2-40B4-BE49-F238E27FC236}">
                    <a16:creationId xmlns:a16="http://schemas.microsoft.com/office/drawing/2014/main" id="{070CBC79-B4B3-9E66-CA2F-F0C222FCE6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5149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30" name="Rectangle 562">
                <a:extLst>
                  <a:ext uri="{FF2B5EF4-FFF2-40B4-BE49-F238E27FC236}">
                    <a16:creationId xmlns:a16="http://schemas.microsoft.com/office/drawing/2014/main" id="{7AD05237-A495-A09F-5F73-9991B5C87E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53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31" name="Rectangle 563">
                <a:extLst>
                  <a:ext uri="{FF2B5EF4-FFF2-40B4-BE49-F238E27FC236}">
                    <a16:creationId xmlns:a16="http://schemas.microsoft.com/office/drawing/2014/main" id="{5D1DEA2B-22CD-6EB6-C07D-B1E251ADD4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543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32" name="Rectangle 564">
                <a:extLst>
                  <a:ext uri="{FF2B5EF4-FFF2-40B4-BE49-F238E27FC236}">
                    <a16:creationId xmlns:a16="http://schemas.microsoft.com/office/drawing/2014/main" id="{20419EA9-C6D6-D02E-4580-1BD0060411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56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33" name="Rectangle 565">
                <a:extLst>
                  <a:ext uri="{FF2B5EF4-FFF2-40B4-BE49-F238E27FC236}">
                    <a16:creationId xmlns:a16="http://schemas.microsoft.com/office/drawing/2014/main" id="{E8484E8C-C95F-A45E-FDA5-649464A56E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570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34" name="Rectangle 566">
                <a:extLst>
                  <a:ext uri="{FF2B5EF4-FFF2-40B4-BE49-F238E27FC236}">
                    <a16:creationId xmlns:a16="http://schemas.microsoft.com/office/drawing/2014/main" id="{1EF9CF89-1FB5-AAF5-8DB2-CC0FFDDFE7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59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35" name="Rectangle 567">
                <a:extLst>
                  <a:ext uri="{FF2B5EF4-FFF2-40B4-BE49-F238E27FC236}">
                    <a16:creationId xmlns:a16="http://schemas.microsoft.com/office/drawing/2014/main" id="{C2904AD8-7CAE-58C5-EF99-5E34AB6466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598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36" name="Rectangle 568">
                <a:extLst>
                  <a:ext uri="{FF2B5EF4-FFF2-40B4-BE49-F238E27FC236}">
                    <a16:creationId xmlns:a16="http://schemas.microsoft.com/office/drawing/2014/main" id="{8641E13E-F4CF-DA00-F408-505DA68C17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623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37" name="Rectangle 569">
                <a:extLst>
                  <a:ext uri="{FF2B5EF4-FFF2-40B4-BE49-F238E27FC236}">
                    <a16:creationId xmlns:a16="http://schemas.microsoft.com/office/drawing/2014/main" id="{625ED2DF-7106-BC38-ED5D-FB84BBB6FC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6268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38" name="Rectangle 570">
                <a:extLst>
                  <a:ext uri="{FF2B5EF4-FFF2-40B4-BE49-F238E27FC236}">
                    <a16:creationId xmlns:a16="http://schemas.microsoft.com/office/drawing/2014/main" id="{3B647A30-0666-5617-A2B2-6E86B425D1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80" y="6234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39" name="Rectangle 571">
                <a:extLst>
                  <a:ext uri="{FF2B5EF4-FFF2-40B4-BE49-F238E27FC236}">
                    <a16:creationId xmlns:a16="http://schemas.microsoft.com/office/drawing/2014/main" id="{A9B9610B-6266-733A-FF24-B94C067EAA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651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40" name="Rectangle 572">
                <a:extLst>
                  <a:ext uri="{FF2B5EF4-FFF2-40B4-BE49-F238E27FC236}">
                    <a16:creationId xmlns:a16="http://schemas.microsoft.com/office/drawing/2014/main" id="{B54C5166-D05F-BBAB-E51E-4EF34153FA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654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41" name="Rectangle 573">
                <a:extLst>
                  <a:ext uri="{FF2B5EF4-FFF2-40B4-BE49-F238E27FC236}">
                    <a16:creationId xmlns:a16="http://schemas.microsoft.com/office/drawing/2014/main" id="{505268A6-B73E-6542-3A79-1CDBC391CE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67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42" name="Rectangle 574">
                <a:extLst>
                  <a:ext uri="{FF2B5EF4-FFF2-40B4-BE49-F238E27FC236}">
                    <a16:creationId xmlns:a16="http://schemas.microsoft.com/office/drawing/2014/main" id="{D6297F0B-5B60-8985-96B4-A7DC8BFEC61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6828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43" name="Rectangle 575">
                <a:extLst>
                  <a:ext uri="{FF2B5EF4-FFF2-40B4-BE49-F238E27FC236}">
                    <a16:creationId xmlns:a16="http://schemas.microsoft.com/office/drawing/2014/main" id="{0AD8BFF0-D397-A4DE-4B08-7B90357E72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70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44" name="Rectangle 576">
                <a:extLst>
                  <a:ext uri="{FF2B5EF4-FFF2-40B4-BE49-F238E27FC236}">
                    <a16:creationId xmlns:a16="http://schemas.microsoft.com/office/drawing/2014/main" id="{01D8008C-C6A3-4054-CA57-4E08FD8EBE7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7108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45" name="Rectangle 577">
                <a:extLst>
                  <a:ext uri="{FF2B5EF4-FFF2-40B4-BE49-F238E27FC236}">
                    <a16:creationId xmlns:a16="http://schemas.microsoft.com/office/drawing/2014/main" id="{34BD5BCF-1ED1-68DA-3956-4E13738361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73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46" name="Rectangle 578">
                <a:extLst>
                  <a:ext uri="{FF2B5EF4-FFF2-40B4-BE49-F238E27FC236}">
                    <a16:creationId xmlns:a16="http://schemas.microsoft.com/office/drawing/2014/main" id="{C10B34A6-32A2-15B2-533D-98C51509AE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738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47" name="Rectangle 579">
                <a:extLst>
                  <a:ext uri="{FF2B5EF4-FFF2-40B4-BE49-F238E27FC236}">
                    <a16:creationId xmlns:a16="http://schemas.microsoft.com/office/drawing/2014/main" id="{7EFB5A9D-4BB4-7BA5-D123-922E630DC20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763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48" name="Rectangle 580">
                <a:extLst>
                  <a:ext uri="{FF2B5EF4-FFF2-40B4-BE49-F238E27FC236}">
                    <a16:creationId xmlns:a16="http://schemas.microsoft.com/office/drawing/2014/main" id="{F5CA4388-2CCB-6121-B54D-CA7850F1F2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766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49" name="Rectangle 581">
                <a:extLst>
                  <a:ext uri="{FF2B5EF4-FFF2-40B4-BE49-F238E27FC236}">
                    <a16:creationId xmlns:a16="http://schemas.microsoft.com/office/drawing/2014/main" id="{D71D7EDA-7D18-1991-A383-C95DD1E18E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791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50" name="Rectangle 582">
                <a:extLst>
                  <a:ext uri="{FF2B5EF4-FFF2-40B4-BE49-F238E27FC236}">
                    <a16:creationId xmlns:a16="http://schemas.microsoft.com/office/drawing/2014/main" id="{99889A96-6A0A-55AA-0AEB-BEDF2D2F89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794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51" name="Rectangle 583">
                <a:extLst>
                  <a:ext uri="{FF2B5EF4-FFF2-40B4-BE49-F238E27FC236}">
                    <a16:creationId xmlns:a16="http://schemas.microsoft.com/office/drawing/2014/main" id="{41C47E2D-34BF-841D-4707-CBF96C7345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81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52" name="Rectangle 584">
                <a:extLst>
                  <a:ext uri="{FF2B5EF4-FFF2-40B4-BE49-F238E27FC236}">
                    <a16:creationId xmlns:a16="http://schemas.microsoft.com/office/drawing/2014/main" id="{4C212E75-1200-577A-28D5-1AF5B6E0A8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8227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53" name="Rectangle 585">
                <a:extLst>
                  <a:ext uri="{FF2B5EF4-FFF2-40B4-BE49-F238E27FC236}">
                    <a16:creationId xmlns:a16="http://schemas.microsoft.com/office/drawing/2014/main" id="{7446D00C-7489-3308-4198-66847B0AB4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80" y="8193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54" name="Rectangle 586">
                <a:extLst>
                  <a:ext uri="{FF2B5EF4-FFF2-40B4-BE49-F238E27FC236}">
                    <a16:creationId xmlns:a16="http://schemas.microsoft.com/office/drawing/2014/main" id="{15A66AAB-4B45-DA34-CA22-34F6592ABF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847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55" name="Rectangle 587">
                <a:extLst>
                  <a:ext uri="{FF2B5EF4-FFF2-40B4-BE49-F238E27FC236}">
                    <a16:creationId xmlns:a16="http://schemas.microsoft.com/office/drawing/2014/main" id="{2805D97B-4C65-E437-8905-8C075DCF94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850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56" name="Rectangle 588">
                <a:extLst>
                  <a:ext uri="{FF2B5EF4-FFF2-40B4-BE49-F238E27FC236}">
                    <a16:creationId xmlns:a16="http://schemas.microsoft.com/office/drawing/2014/main" id="{8C084D40-F6A1-2AFF-2E48-3462B0B8C9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875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57" name="Rectangle 589">
                <a:extLst>
                  <a:ext uri="{FF2B5EF4-FFF2-40B4-BE49-F238E27FC236}">
                    <a16:creationId xmlns:a16="http://schemas.microsoft.com/office/drawing/2014/main" id="{905DFC0D-8AC8-1D8B-D4E8-38F2D4B88B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8787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58" name="Rectangle 590">
                <a:extLst>
                  <a:ext uri="{FF2B5EF4-FFF2-40B4-BE49-F238E27FC236}">
                    <a16:creationId xmlns:a16="http://schemas.microsoft.com/office/drawing/2014/main" id="{D197FA74-3A8D-F4F5-0881-8F4DA4C1FD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90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59" name="Rectangle 591">
                <a:extLst>
                  <a:ext uri="{FF2B5EF4-FFF2-40B4-BE49-F238E27FC236}">
                    <a16:creationId xmlns:a16="http://schemas.microsoft.com/office/drawing/2014/main" id="{9508FDBE-326E-7344-01EC-EB175CB4F5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9065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60" name="Rectangle 592">
                <a:extLst>
                  <a:ext uri="{FF2B5EF4-FFF2-40B4-BE49-F238E27FC236}">
                    <a16:creationId xmlns:a16="http://schemas.microsoft.com/office/drawing/2014/main" id="{860711B8-7FE4-C40D-6BE3-E4FEE305D1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931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61" name="Rectangle 593">
                <a:extLst>
                  <a:ext uri="{FF2B5EF4-FFF2-40B4-BE49-F238E27FC236}">
                    <a16:creationId xmlns:a16="http://schemas.microsoft.com/office/drawing/2014/main" id="{5AE40663-7CE5-26C2-9FC7-1E4B0F3607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9346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62" name="Rectangle 594">
                <a:extLst>
                  <a:ext uri="{FF2B5EF4-FFF2-40B4-BE49-F238E27FC236}">
                    <a16:creationId xmlns:a16="http://schemas.microsoft.com/office/drawing/2014/main" id="{5F760923-D945-83EA-4323-71D724A436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83" y="959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63" name="Rectangle 595">
                <a:extLst>
                  <a:ext uri="{FF2B5EF4-FFF2-40B4-BE49-F238E27FC236}">
                    <a16:creationId xmlns:a16="http://schemas.microsoft.com/office/drawing/2014/main" id="{7ED1B809-3F43-CA4C-4C1F-EA00F12351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036" y="962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564" name="Rectangle 596">
                <a:extLst>
                  <a:ext uri="{FF2B5EF4-FFF2-40B4-BE49-F238E27FC236}">
                    <a16:creationId xmlns:a16="http://schemas.microsoft.com/office/drawing/2014/main" id="{AE8854B6-F21A-B800-DD03-0C6B399550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11" y="1724"/>
                <a:ext cx="1251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65" name="Freeform 597">
                <a:extLst>
                  <a:ext uri="{FF2B5EF4-FFF2-40B4-BE49-F238E27FC236}">
                    <a16:creationId xmlns:a16="http://schemas.microsoft.com/office/drawing/2014/main" id="{C2B38065-7BE3-F93E-3A93-ECAA4BAF926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011" y="2003"/>
                <a:ext cx="1251" cy="8116"/>
              </a:xfrm>
              <a:custGeom>
                <a:avLst/>
                <a:gdLst>
                  <a:gd name="T0" fmla="*/ 1251 w 1251"/>
                  <a:gd name="T1" fmla="*/ 7976 h 8116"/>
                  <a:gd name="T2" fmla="*/ 492 w 1251"/>
                  <a:gd name="T3" fmla="*/ 8116 h 8116"/>
                  <a:gd name="T4" fmla="*/ 492 w 1251"/>
                  <a:gd name="T5" fmla="*/ 7836 h 8116"/>
                  <a:gd name="T6" fmla="*/ 1251 w 1251"/>
                  <a:gd name="T7" fmla="*/ 7976 h 8116"/>
                  <a:gd name="T8" fmla="*/ 492 w 1251"/>
                  <a:gd name="T9" fmla="*/ 7836 h 8116"/>
                  <a:gd name="T10" fmla="*/ 492 w 1251"/>
                  <a:gd name="T11" fmla="*/ 7836 h 8116"/>
                  <a:gd name="T12" fmla="*/ 259 w 1251"/>
                  <a:gd name="T13" fmla="*/ 8116 h 8116"/>
                  <a:gd name="T14" fmla="*/ 0 w 1251"/>
                  <a:gd name="T15" fmla="*/ 7836 h 8116"/>
                  <a:gd name="T16" fmla="*/ 259 w 1251"/>
                  <a:gd name="T17" fmla="*/ 8116 h 8116"/>
                  <a:gd name="T18" fmla="*/ 0 w 1251"/>
                  <a:gd name="T19" fmla="*/ 7836 h 8116"/>
                  <a:gd name="T20" fmla="*/ 1251 w 1251"/>
                  <a:gd name="T21" fmla="*/ 6017 h 8116"/>
                  <a:gd name="T22" fmla="*/ 492 w 1251"/>
                  <a:gd name="T23" fmla="*/ 6157 h 8116"/>
                  <a:gd name="T24" fmla="*/ 492 w 1251"/>
                  <a:gd name="T25" fmla="*/ 5877 h 8116"/>
                  <a:gd name="T26" fmla="*/ 1251 w 1251"/>
                  <a:gd name="T27" fmla="*/ 6017 h 8116"/>
                  <a:gd name="T28" fmla="*/ 492 w 1251"/>
                  <a:gd name="T29" fmla="*/ 5877 h 8116"/>
                  <a:gd name="T30" fmla="*/ 492 w 1251"/>
                  <a:gd name="T31" fmla="*/ 5877 h 8116"/>
                  <a:gd name="T32" fmla="*/ 259 w 1251"/>
                  <a:gd name="T33" fmla="*/ 6157 h 8116"/>
                  <a:gd name="T34" fmla="*/ 0 w 1251"/>
                  <a:gd name="T35" fmla="*/ 5877 h 8116"/>
                  <a:gd name="T36" fmla="*/ 259 w 1251"/>
                  <a:gd name="T37" fmla="*/ 6157 h 8116"/>
                  <a:gd name="T38" fmla="*/ 0 w 1251"/>
                  <a:gd name="T39" fmla="*/ 5877 h 8116"/>
                  <a:gd name="T40" fmla="*/ 1251 w 1251"/>
                  <a:gd name="T41" fmla="*/ 4058 h 8116"/>
                  <a:gd name="T42" fmla="*/ 492 w 1251"/>
                  <a:gd name="T43" fmla="*/ 4198 h 8116"/>
                  <a:gd name="T44" fmla="*/ 492 w 1251"/>
                  <a:gd name="T45" fmla="*/ 3918 h 8116"/>
                  <a:gd name="T46" fmla="*/ 1251 w 1251"/>
                  <a:gd name="T47" fmla="*/ 4058 h 8116"/>
                  <a:gd name="T48" fmla="*/ 492 w 1251"/>
                  <a:gd name="T49" fmla="*/ 3918 h 8116"/>
                  <a:gd name="T50" fmla="*/ 492 w 1251"/>
                  <a:gd name="T51" fmla="*/ 3918 h 8116"/>
                  <a:gd name="T52" fmla="*/ 259 w 1251"/>
                  <a:gd name="T53" fmla="*/ 4198 h 8116"/>
                  <a:gd name="T54" fmla="*/ 0 w 1251"/>
                  <a:gd name="T55" fmla="*/ 3918 h 8116"/>
                  <a:gd name="T56" fmla="*/ 259 w 1251"/>
                  <a:gd name="T57" fmla="*/ 4198 h 8116"/>
                  <a:gd name="T58" fmla="*/ 0 w 1251"/>
                  <a:gd name="T59" fmla="*/ 3918 h 8116"/>
                  <a:gd name="T60" fmla="*/ 1251 w 1251"/>
                  <a:gd name="T61" fmla="*/ 2099 h 8116"/>
                  <a:gd name="T62" fmla="*/ 492 w 1251"/>
                  <a:gd name="T63" fmla="*/ 2239 h 8116"/>
                  <a:gd name="T64" fmla="*/ 492 w 1251"/>
                  <a:gd name="T65" fmla="*/ 1959 h 8116"/>
                  <a:gd name="T66" fmla="*/ 1251 w 1251"/>
                  <a:gd name="T67" fmla="*/ 2099 h 8116"/>
                  <a:gd name="T68" fmla="*/ 492 w 1251"/>
                  <a:gd name="T69" fmla="*/ 1959 h 8116"/>
                  <a:gd name="T70" fmla="*/ 492 w 1251"/>
                  <a:gd name="T71" fmla="*/ 1959 h 8116"/>
                  <a:gd name="T72" fmla="*/ 259 w 1251"/>
                  <a:gd name="T73" fmla="*/ 2239 h 8116"/>
                  <a:gd name="T74" fmla="*/ 0 w 1251"/>
                  <a:gd name="T75" fmla="*/ 1959 h 8116"/>
                  <a:gd name="T76" fmla="*/ 259 w 1251"/>
                  <a:gd name="T77" fmla="*/ 2239 h 8116"/>
                  <a:gd name="T78" fmla="*/ 0 w 1251"/>
                  <a:gd name="T79" fmla="*/ 1959 h 8116"/>
                  <a:gd name="T80" fmla="*/ 1251 w 1251"/>
                  <a:gd name="T81" fmla="*/ 140 h 8116"/>
                  <a:gd name="T82" fmla="*/ 492 w 1251"/>
                  <a:gd name="T83" fmla="*/ 280 h 8116"/>
                  <a:gd name="T84" fmla="*/ 492 w 1251"/>
                  <a:gd name="T85" fmla="*/ 0 h 8116"/>
                  <a:gd name="T86" fmla="*/ 1251 w 1251"/>
                  <a:gd name="T87" fmla="*/ 140 h 8116"/>
                  <a:gd name="T88" fmla="*/ 492 w 1251"/>
                  <a:gd name="T89" fmla="*/ 0 h 8116"/>
                  <a:gd name="T90" fmla="*/ 492 w 1251"/>
                  <a:gd name="T91" fmla="*/ 0 h 8116"/>
                  <a:gd name="T92" fmla="*/ 259 w 1251"/>
                  <a:gd name="T93" fmla="*/ 280 h 8116"/>
                  <a:gd name="T94" fmla="*/ 0 w 1251"/>
                  <a:gd name="T95" fmla="*/ 0 h 8116"/>
                  <a:gd name="T96" fmla="*/ 259 w 1251"/>
                  <a:gd name="T97" fmla="*/ 280 h 8116"/>
                  <a:gd name="T98" fmla="*/ 0 w 1251"/>
                  <a:gd name="T99" fmla="*/ 0 h 81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251" h="8116">
                    <a:moveTo>
                      <a:pt x="492" y="7976"/>
                    </a:moveTo>
                    <a:lnTo>
                      <a:pt x="1251" y="7976"/>
                    </a:lnTo>
                    <a:lnTo>
                      <a:pt x="1251" y="8116"/>
                    </a:lnTo>
                    <a:lnTo>
                      <a:pt x="492" y="8116"/>
                    </a:lnTo>
                    <a:lnTo>
                      <a:pt x="492" y="7976"/>
                    </a:lnTo>
                    <a:close/>
                    <a:moveTo>
                      <a:pt x="492" y="7836"/>
                    </a:moveTo>
                    <a:lnTo>
                      <a:pt x="1251" y="7836"/>
                    </a:lnTo>
                    <a:lnTo>
                      <a:pt x="1251" y="7976"/>
                    </a:lnTo>
                    <a:lnTo>
                      <a:pt x="492" y="7976"/>
                    </a:lnTo>
                    <a:lnTo>
                      <a:pt x="492" y="7836"/>
                    </a:lnTo>
                    <a:close/>
                    <a:moveTo>
                      <a:pt x="259" y="7836"/>
                    </a:moveTo>
                    <a:lnTo>
                      <a:pt x="492" y="7836"/>
                    </a:lnTo>
                    <a:lnTo>
                      <a:pt x="492" y="8116"/>
                    </a:lnTo>
                    <a:lnTo>
                      <a:pt x="259" y="8116"/>
                    </a:lnTo>
                    <a:lnTo>
                      <a:pt x="259" y="7836"/>
                    </a:lnTo>
                    <a:close/>
                    <a:moveTo>
                      <a:pt x="0" y="7836"/>
                    </a:moveTo>
                    <a:lnTo>
                      <a:pt x="259" y="7836"/>
                    </a:lnTo>
                    <a:lnTo>
                      <a:pt x="259" y="8116"/>
                    </a:lnTo>
                    <a:lnTo>
                      <a:pt x="0" y="8116"/>
                    </a:lnTo>
                    <a:lnTo>
                      <a:pt x="0" y="7836"/>
                    </a:lnTo>
                    <a:close/>
                    <a:moveTo>
                      <a:pt x="492" y="6017"/>
                    </a:moveTo>
                    <a:lnTo>
                      <a:pt x="1251" y="6017"/>
                    </a:lnTo>
                    <a:lnTo>
                      <a:pt x="1251" y="6157"/>
                    </a:lnTo>
                    <a:lnTo>
                      <a:pt x="492" y="6157"/>
                    </a:lnTo>
                    <a:lnTo>
                      <a:pt x="492" y="6017"/>
                    </a:lnTo>
                    <a:close/>
                    <a:moveTo>
                      <a:pt x="492" y="5877"/>
                    </a:moveTo>
                    <a:lnTo>
                      <a:pt x="1251" y="5877"/>
                    </a:lnTo>
                    <a:lnTo>
                      <a:pt x="1251" y="6017"/>
                    </a:lnTo>
                    <a:lnTo>
                      <a:pt x="492" y="6017"/>
                    </a:lnTo>
                    <a:lnTo>
                      <a:pt x="492" y="5877"/>
                    </a:lnTo>
                    <a:close/>
                    <a:moveTo>
                      <a:pt x="259" y="5877"/>
                    </a:moveTo>
                    <a:lnTo>
                      <a:pt x="492" y="5877"/>
                    </a:lnTo>
                    <a:lnTo>
                      <a:pt x="492" y="6157"/>
                    </a:lnTo>
                    <a:lnTo>
                      <a:pt x="259" y="6157"/>
                    </a:lnTo>
                    <a:lnTo>
                      <a:pt x="259" y="5877"/>
                    </a:lnTo>
                    <a:close/>
                    <a:moveTo>
                      <a:pt x="0" y="5877"/>
                    </a:moveTo>
                    <a:lnTo>
                      <a:pt x="259" y="5877"/>
                    </a:lnTo>
                    <a:lnTo>
                      <a:pt x="259" y="6157"/>
                    </a:lnTo>
                    <a:lnTo>
                      <a:pt x="0" y="6157"/>
                    </a:lnTo>
                    <a:lnTo>
                      <a:pt x="0" y="5877"/>
                    </a:lnTo>
                    <a:close/>
                    <a:moveTo>
                      <a:pt x="492" y="4058"/>
                    </a:moveTo>
                    <a:lnTo>
                      <a:pt x="1251" y="4058"/>
                    </a:lnTo>
                    <a:lnTo>
                      <a:pt x="1251" y="4198"/>
                    </a:lnTo>
                    <a:lnTo>
                      <a:pt x="492" y="4198"/>
                    </a:lnTo>
                    <a:lnTo>
                      <a:pt x="492" y="4058"/>
                    </a:lnTo>
                    <a:close/>
                    <a:moveTo>
                      <a:pt x="492" y="3918"/>
                    </a:moveTo>
                    <a:lnTo>
                      <a:pt x="1251" y="3918"/>
                    </a:lnTo>
                    <a:lnTo>
                      <a:pt x="1251" y="4058"/>
                    </a:lnTo>
                    <a:lnTo>
                      <a:pt x="492" y="4058"/>
                    </a:lnTo>
                    <a:lnTo>
                      <a:pt x="492" y="3918"/>
                    </a:lnTo>
                    <a:close/>
                    <a:moveTo>
                      <a:pt x="259" y="3918"/>
                    </a:moveTo>
                    <a:lnTo>
                      <a:pt x="492" y="3918"/>
                    </a:lnTo>
                    <a:lnTo>
                      <a:pt x="492" y="4198"/>
                    </a:lnTo>
                    <a:lnTo>
                      <a:pt x="259" y="4198"/>
                    </a:lnTo>
                    <a:lnTo>
                      <a:pt x="259" y="3918"/>
                    </a:lnTo>
                    <a:close/>
                    <a:moveTo>
                      <a:pt x="0" y="3918"/>
                    </a:moveTo>
                    <a:lnTo>
                      <a:pt x="259" y="3918"/>
                    </a:lnTo>
                    <a:lnTo>
                      <a:pt x="259" y="4198"/>
                    </a:lnTo>
                    <a:lnTo>
                      <a:pt x="0" y="4198"/>
                    </a:lnTo>
                    <a:lnTo>
                      <a:pt x="0" y="3918"/>
                    </a:lnTo>
                    <a:close/>
                    <a:moveTo>
                      <a:pt x="492" y="2099"/>
                    </a:moveTo>
                    <a:lnTo>
                      <a:pt x="1251" y="2099"/>
                    </a:lnTo>
                    <a:lnTo>
                      <a:pt x="1251" y="2239"/>
                    </a:lnTo>
                    <a:lnTo>
                      <a:pt x="492" y="2239"/>
                    </a:lnTo>
                    <a:lnTo>
                      <a:pt x="492" y="2099"/>
                    </a:lnTo>
                    <a:close/>
                    <a:moveTo>
                      <a:pt x="492" y="1959"/>
                    </a:moveTo>
                    <a:lnTo>
                      <a:pt x="1251" y="1959"/>
                    </a:lnTo>
                    <a:lnTo>
                      <a:pt x="1251" y="2099"/>
                    </a:lnTo>
                    <a:lnTo>
                      <a:pt x="492" y="2099"/>
                    </a:lnTo>
                    <a:lnTo>
                      <a:pt x="492" y="1959"/>
                    </a:lnTo>
                    <a:close/>
                    <a:moveTo>
                      <a:pt x="259" y="1959"/>
                    </a:moveTo>
                    <a:lnTo>
                      <a:pt x="492" y="1959"/>
                    </a:lnTo>
                    <a:lnTo>
                      <a:pt x="492" y="2239"/>
                    </a:lnTo>
                    <a:lnTo>
                      <a:pt x="259" y="2239"/>
                    </a:lnTo>
                    <a:lnTo>
                      <a:pt x="259" y="1959"/>
                    </a:lnTo>
                    <a:close/>
                    <a:moveTo>
                      <a:pt x="0" y="1959"/>
                    </a:moveTo>
                    <a:lnTo>
                      <a:pt x="259" y="1959"/>
                    </a:lnTo>
                    <a:lnTo>
                      <a:pt x="259" y="2239"/>
                    </a:lnTo>
                    <a:lnTo>
                      <a:pt x="0" y="2239"/>
                    </a:lnTo>
                    <a:lnTo>
                      <a:pt x="0" y="1959"/>
                    </a:lnTo>
                    <a:close/>
                    <a:moveTo>
                      <a:pt x="492" y="140"/>
                    </a:moveTo>
                    <a:lnTo>
                      <a:pt x="1251" y="140"/>
                    </a:lnTo>
                    <a:lnTo>
                      <a:pt x="1251" y="280"/>
                    </a:lnTo>
                    <a:lnTo>
                      <a:pt x="492" y="280"/>
                    </a:lnTo>
                    <a:lnTo>
                      <a:pt x="492" y="140"/>
                    </a:lnTo>
                    <a:close/>
                    <a:moveTo>
                      <a:pt x="492" y="0"/>
                    </a:moveTo>
                    <a:lnTo>
                      <a:pt x="1251" y="0"/>
                    </a:lnTo>
                    <a:lnTo>
                      <a:pt x="1251" y="140"/>
                    </a:lnTo>
                    <a:lnTo>
                      <a:pt x="492" y="140"/>
                    </a:lnTo>
                    <a:lnTo>
                      <a:pt x="492" y="0"/>
                    </a:lnTo>
                    <a:close/>
                    <a:moveTo>
                      <a:pt x="259" y="0"/>
                    </a:moveTo>
                    <a:lnTo>
                      <a:pt x="492" y="0"/>
                    </a:lnTo>
                    <a:lnTo>
                      <a:pt x="492" y="280"/>
                    </a:lnTo>
                    <a:lnTo>
                      <a:pt x="259" y="280"/>
                    </a:lnTo>
                    <a:lnTo>
                      <a:pt x="259" y="0"/>
                    </a:lnTo>
                    <a:close/>
                    <a:moveTo>
                      <a:pt x="0" y="0"/>
                    </a:moveTo>
                    <a:lnTo>
                      <a:pt x="259" y="0"/>
                    </a:lnTo>
                    <a:lnTo>
                      <a:pt x="259" y="280"/>
                    </a:lnTo>
                    <a:lnTo>
                      <a:pt x="0" y="28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66" name="Line 598">
                <a:extLst>
                  <a:ext uri="{FF2B5EF4-FFF2-40B4-BE49-F238E27FC236}">
                    <a16:creationId xmlns:a16="http://schemas.microsoft.com/office/drawing/2014/main" id="{FA8DD335-D680-F7AD-5A6C-46C4BF68B6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67" name="Line 599">
                <a:extLst>
                  <a:ext uri="{FF2B5EF4-FFF2-40B4-BE49-F238E27FC236}">
                    <a16:creationId xmlns:a16="http://schemas.microsoft.com/office/drawing/2014/main" id="{BFC6A526-78FF-94C6-A18D-C96FB72D8B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106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68" name="Line 600">
                <a:extLst>
                  <a:ext uri="{FF2B5EF4-FFF2-40B4-BE49-F238E27FC236}">
                    <a16:creationId xmlns:a16="http://schemas.microsoft.com/office/drawing/2014/main" id="{B8A74B64-8344-17D3-4767-C91E105CE6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1067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69" name="Line 601">
                <a:extLst>
                  <a:ext uri="{FF2B5EF4-FFF2-40B4-BE49-F238E27FC236}">
                    <a16:creationId xmlns:a16="http://schemas.microsoft.com/office/drawing/2014/main" id="{7018837B-D427-5A0A-F7FE-FF09C09B99A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200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70" name="Line 602">
                <a:extLst>
                  <a:ext uri="{FF2B5EF4-FFF2-40B4-BE49-F238E27FC236}">
                    <a16:creationId xmlns:a16="http://schemas.microsoft.com/office/drawing/2014/main" id="{E7622E0F-D988-9DB3-A251-AF7A86A606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200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71" name="Line 603">
                <a:extLst>
                  <a:ext uri="{FF2B5EF4-FFF2-40B4-BE49-F238E27FC236}">
                    <a16:creationId xmlns:a16="http://schemas.microsoft.com/office/drawing/2014/main" id="{C3B8DF47-1C65-675B-8549-049264C460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72" name="Line 604">
                <a:extLst>
                  <a:ext uri="{FF2B5EF4-FFF2-40B4-BE49-F238E27FC236}">
                    <a16:creationId xmlns:a16="http://schemas.microsoft.com/office/drawing/2014/main" id="{EEF44C04-5FED-D3C5-4731-8383A09B49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73" name="Line 605">
                <a:extLst>
                  <a:ext uri="{FF2B5EF4-FFF2-40B4-BE49-F238E27FC236}">
                    <a16:creationId xmlns:a16="http://schemas.microsoft.com/office/drawing/2014/main" id="{D1377A3D-8BBB-FD4B-CEFC-FC6B30E98E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22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574" name="Line 606">
                <a:extLst>
                  <a:ext uri="{FF2B5EF4-FFF2-40B4-BE49-F238E27FC236}">
                    <a16:creationId xmlns:a16="http://schemas.microsoft.com/office/drawing/2014/main" id="{911849E8-6B57-4DDD-489D-436780F317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22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9" name="Group 808">
              <a:extLst>
                <a:ext uri="{FF2B5EF4-FFF2-40B4-BE49-F238E27FC236}">
                  <a16:creationId xmlns:a16="http://schemas.microsoft.com/office/drawing/2014/main" id="{19D2C3D6-E14A-6C68-8B7E-853FD574290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05" y="1724"/>
              <a:ext cx="1265" cy="8955"/>
              <a:chOff x="3005" y="1724"/>
              <a:chExt cx="1265" cy="8955"/>
            </a:xfrm>
          </p:grpSpPr>
          <p:sp>
            <p:nvSpPr>
              <p:cNvPr id="15175" name="Line 608">
                <a:extLst>
                  <a:ext uri="{FF2B5EF4-FFF2-40B4-BE49-F238E27FC236}">
                    <a16:creationId xmlns:a16="http://schemas.microsoft.com/office/drawing/2014/main" id="{180E3114-CD25-5F27-B259-C72C971A35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76" name="Line 609">
                <a:extLst>
                  <a:ext uri="{FF2B5EF4-FFF2-40B4-BE49-F238E27FC236}">
                    <a16:creationId xmlns:a16="http://schemas.microsoft.com/office/drawing/2014/main" id="{7A46D32C-C3F4-BC7C-0C6B-1C2EFC84DB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77" name="Line 610">
                <a:extLst>
                  <a:ext uri="{FF2B5EF4-FFF2-40B4-BE49-F238E27FC236}">
                    <a16:creationId xmlns:a16="http://schemas.microsoft.com/office/drawing/2014/main" id="{32AFFEE6-DFCA-84EE-920C-952C8D2E34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25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78" name="Line 611">
                <a:extLst>
                  <a:ext uri="{FF2B5EF4-FFF2-40B4-BE49-F238E27FC236}">
                    <a16:creationId xmlns:a16="http://schemas.microsoft.com/office/drawing/2014/main" id="{6562B1FC-6A6E-B2A5-53F7-E353FC72AF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25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79" name="Line 612">
                <a:extLst>
                  <a:ext uri="{FF2B5EF4-FFF2-40B4-BE49-F238E27FC236}">
                    <a16:creationId xmlns:a16="http://schemas.microsoft.com/office/drawing/2014/main" id="{F57EEF9C-B170-C09A-52A4-6829C3D85C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80" name="Line 613">
                <a:extLst>
                  <a:ext uri="{FF2B5EF4-FFF2-40B4-BE49-F238E27FC236}">
                    <a16:creationId xmlns:a16="http://schemas.microsoft.com/office/drawing/2014/main" id="{CB8DB9CC-335F-DA0D-EACB-BA1DF8AE29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81" name="Line 614">
                <a:extLst>
                  <a:ext uri="{FF2B5EF4-FFF2-40B4-BE49-F238E27FC236}">
                    <a16:creationId xmlns:a16="http://schemas.microsoft.com/office/drawing/2014/main" id="{89468EEC-95A4-7B12-48B3-BF4CAC8769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284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82" name="Line 615">
                <a:extLst>
                  <a:ext uri="{FF2B5EF4-FFF2-40B4-BE49-F238E27FC236}">
                    <a16:creationId xmlns:a16="http://schemas.microsoft.com/office/drawing/2014/main" id="{191D7F7C-C8E1-9642-C5A1-3F5C387DCF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284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83" name="Line 616">
                <a:extLst>
                  <a:ext uri="{FF2B5EF4-FFF2-40B4-BE49-F238E27FC236}">
                    <a16:creationId xmlns:a16="http://schemas.microsoft.com/office/drawing/2014/main" id="{F6523794-8C30-AB92-F8A5-62C4D8366A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84" name="Line 617">
                <a:extLst>
                  <a:ext uri="{FF2B5EF4-FFF2-40B4-BE49-F238E27FC236}">
                    <a16:creationId xmlns:a16="http://schemas.microsoft.com/office/drawing/2014/main" id="{3CF7023C-0CFA-584A-8197-210D57923C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85" name="Line 618">
                <a:extLst>
                  <a:ext uri="{FF2B5EF4-FFF2-40B4-BE49-F238E27FC236}">
                    <a16:creationId xmlns:a16="http://schemas.microsoft.com/office/drawing/2014/main" id="{2E0A41AA-FAB3-5898-8487-A98D8C0C5D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31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86" name="Line 619">
                <a:extLst>
                  <a:ext uri="{FF2B5EF4-FFF2-40B4-BE49-F238E27FC236}">
                    <a16:creationId xmlns:a16="http://schemas.microsoft.com/office/drawing/2014/main" id="{D1BB444D-5477-04CC-314A-7171AA8BA2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31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87" name="Line 620">
                <a:extLst>
                  <a:ext uri="{FF2B5EF4-FFF2-40B4-BE49-F238E27FC236}">
                    <a16:creationId xmlns:a16="http://schemas.microsoft.com/office/drawing/2014/main" id="{F5D4D5A0-914A-5DD7-FA7F-3DA34869DB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88" name="Line 621">
                <a:extLst>
                  <a:ext uri="{FF2B5EF4-FFF2-40B4-BE49-F238E27FC236}">
                    <a16:creationId xmlns:a16="http://schemas.microsoft.com/office/drawing/2014/main" id="{33F0826D-9A28-782B-C04C-B7C3FB5DB5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89" name="Line 622">
                <a:extLst>
                  <a:ext uri="{FF2B5EF4-FFF2-40B4-BE49-F238E27FC236}">
                    <a16:creationId xmlns:a16="http://schemas.microsoft.com/office/drawing/2014/main" id="{2CE3F3D8-D2FB-93DB-4A01-D957C76154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34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90" name="Line 623">
                <a:extLst>
                  <a:ext uri="{FF2B5EF4-FFF2-40B4-BE49-F238E27FC236}">
                    <a16:creationId xmlns:a16="http://schemas.microsoft.com/office/drawing/2014/main" id="{64D0BE06-1EFD-546C-4D93-301B27849F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34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91" name="Line 624">
                <a:extLst>
                  <a:ext uri="{FF2B5EF4-FFF2-40B4-BE49-F238E27FC236}">
                    <a16:creationId xmlns:a16="http://schemas.microsoft.com/office/drawing/2014/main" id="{238A8542-4BE7-D478-EF96-AED2A7A0AC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92" name="Line 625">
                <a:extLst>
                  <a:ext uri="{FF2B5EF4-FFF2-40B4-BE49-F238E27FC236}">
                    <a16:creationId xmlns:a16="http://schemas.microsoft.com/office/drawing/2014/main" id="{89DBE090-9373-2241-C59E-4834EDD1A3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93" name="Line 626">
                <a:extLst>
                  <a:ext uri="{FF2B5EF4-FFF2-40B4-BE49-F238E27FC236}">
                    <a16:creationId xmlns:a16="http://schemas.microsoft.com/office/drawing/2014/main" id="{EDD0A09F-262B-9823-97D3-3138F2825F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36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94" name="Line 627">
                <a:extLst>
                  <a:ext uri="{FF2B5EF4-FFF2-40B4-BE49-F238E27FC236}">
                    <a16:creationId xmlns:a16="http://schemas.microsoft.com/office/drawing/2014/main" id="{B56F36D6-A102-BA59-377F-0648659C23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95" name="Line 628">
                <a:extLst>
                  <a:ext uri="{FF2B5EF4-FFF2-40B4-BE49-F238E27FC236}">
                    <a16:creationId xmlns:a16="http://schemas.microsoft.com/office/drawing/2014/main" id="{B456478B-CBBB-62DA-5126-F5E37D61EF4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36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96" name="Line 629">
                <a:extLst>
                  <a:ext uri="{FF2B5EF4-FFF2-40B4-BE49-F238E27FC236}">
                    <a16:creationId xmlns:a16="http://schemas.microsoft.com/office/drawing/2014/main" id="{75643379-98E4-59EB-2B84-F7012DA8A8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97" name="Line 630">
                <a:extLst>
                  <a:ext uri="{FF2B5EF4-FFF2-40B4-BE49-F238E27FC236}">
                    <a16:creationId xmlns:a16="http://schemas.microsoft.com/office/drawing/2014/main" id="{B71A8E1E-A87B-A497-A279-DE880BBC0C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98" name="Line 631">
                <a:extLst>
                  <a:ext uri="{FF2B5EF4-FFF2-40B4-BE49-F238E27FC236}">
                    <a16:creationId xmlns:a16="http://schemas.microsoft.com/office/drawing/2014/main" id="{3C0CB578-7F05-AC3B-E26F-C52A79C43E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99" name="Line 632">
                <a:extLst>
                  <a:ext uri="{FF2B5EF4-FFF2-40B4-BE49-F238E27FC236}">
                    <a16:creationId xmlns:a16="http://schemas.microsoft.com/office/drawing/2014/main" id="{D715F540-79A0-50F2-457F-6DDA15342F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39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00" name="Line 633">
                <a:extLst>
                  <a:ext uri="{FF2B5EF4-FFF2-40B4-BE49-F238E27FC236}">
                    <a16:creationId xmlns:a16="http://schemas.microsoft.com/office/drawing/2014/main" id="{FC35B75C-33E4-204E-1F57-F3F927B486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39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01" name="Line 634">
                <a:extLst>
                  <a:ext uri="{FF2B5EF4-FFF2-40B4-BE49-F238E27FC236}">
                    <a16:creationId xmlns:a16="http://schemas.microsoft.com/office/drawing/2014/main" id="{A5B88EEB-801E-C912-369A-EF3B0CC10A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02" name="Line 635">
                <a:extLst>
                  <a:ext uri="{FF2B5EF4-FFF2-40B4-BE49-F238E27FC236}">
                    <a16:creationId xmlns:a16="http://schemas.microsoft.com/office/drawing/2014/main" id="{40429231-BA22-8DF2-0CA6-8E59E4FFD9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03" name="Line 636">
                <a:extLst>
                  <a:ext uri="{FF2B5EF4-FFF2-40B4-BE49-F238E27FC236}">
                    <a16:creationId xmlns:a16="http://schemas.microsoft.com/office/drawing/2014/main" id="{0DE82AB2-5541-1A2E-F88F-B8BE61A678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04" name="Line 637">
                <a:extLst>
                  <a:ext uri="{FF2B5EF4-FFF2-40B4-BE49-F238E27FC236}">
                    <a16:creationId xmlns:a16="http://schemas.microsoft.com/office/drawing/2014/main" id="{0D1B865F-8006-FADA-CD84-1CA637CCAD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42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05" name="Line 638">
                <a:extLst>
                  <a:ext uri="{FF2B5EF4-FFF2-40B4-BE49-F238E27FC236}">
                    <a16:creationId xmlns:a16="http://schemas.microsoft.com/office/drawing/2014/main" id="{C794F3E4-4114-20E2-C297-3E06DAC3CF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42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06" name="Line 639">
                <a:extLst>
                  <a:ext uri="{FF2B5EF4-FFF2-40B4-BE49-F238E27FC236}">
                    <a16:creationId xmlns:a16="http://schemas.microsoft.com/office/drawing/2014/main" id="{2A13A707-0EFC-9098-4B07-37B84D4023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07" name="Line 640">
                <a:extLst>
                  <a:ext uri="{FF2B5EF4-FFF2-40B4-BE49-F238E27FC236}">
                    <a16:creationId xmlns:a16="http://schemas.microsoft.com/office/drawing/2014/main" id="{087E1A87-02B1-B8E4-F7A6-0523986305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08" name="Line 641">
                <a:extLst>
                  <a:ext uri="{FF2B5EF4-FFF2-40B4-BE49-F238E27FC236}">
                    <a16:creationId xmlns:a16="http://schemas.microsoft.com/office/drawing/2014/main" id="{EEA74629-2DE1-6A43-72BF-1A5B9E7BB5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09" name="Line 642">
                <a:extLst>
                  <a:ext uri="{FF2B5EF4-FFF2-40B4-BE49-F238E27FC236}">
                    <a16:creationId xmlns:a16="http://schemas.microsoft.com/office/drawing/2014/main" id="{F2FAA2EE-A772-499B-8881-2715ED6585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45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10" name="Line 643">
                <a:extLst>
                  <a:ext uri="{FF2B5EF4-FFF2-40B4-BE49-F238E27FC236}">
                    <a16:creationId xmlns:a16="http://schemas.microsoft.com/office/drawing/2014/main" id="{5ED4927B-9B31-AB16-66AA-130CA3D28D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45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11" name="Line 644">
                <a:extLst>
                  <a:ext uri="{FF2B5EF4-FFF2-40B4-BE49-F238E27FC236}">
                    <a16:creationId xmlns:a16="http://schemas.microsoft.com/office/drawing/2014/main" id="{C2C02BA5-5536-3D39-6F70-11A7A675D5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12" name="Line 645">
                <a:extLst>
                  <a:ext uri="{FF2B5EF4-FFF2-40B4-BE49-F238E27FC236}">
                    <a16:creationId xmlns:a16="http://schemas.microsoft.com/office/drawing/2014/main" id="{1AA7CACB-A0C7-976B-3193-0CB434371A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13" name="Line 646">
                <a:extLst>
                  <a:ext uri="{FF2B5EF4-FFF2-40B4-BE49-F238E27FC236}">
                    <a16:creationId xmlns:a16="http://schemas.microsoft.com/office/drawing/2014/main" id="{44B26F58-52DD-5E29-F51F-756FDE363A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31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14" name="Line 647">
                <a:extLst>
                  <a:ext uri="{FF2B5EF4-FFF2-40B4-BE49-F238E27FC236}">
                    <a16:creationId xmlns:a16="http://schemas.microsoft.com/office/drawing/2014/main" id="{6924EC81-6DF4-6D5C-7442-CBBE1B6E10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48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15" name="Line 648">
                <a:extLst>
                  <a:ext uri="{FF2B5EF4-FFF2-40B4-BE49-F238E27FC236}">
                    <a16:creationId xmlns:a16="http://schemas.microsoft.com/office/drawing/2014/main" id="{52B8F0B3-D61C-A169-07C7-090DE5DE8B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48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16" name="Line 649">
                <a:extLst>
                  <a:ext uri="{FF2B5EF4-FFF2-40B4-BE49-F238E27FC236}">
                    <a16:creationId xmlns:a16="http://schemas.microsoft.com/office/drawing/2014/main" id="{17D633A1-6E9F-73AF-93E3-A3E0657304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17" name="Line 650">
                <a:extLst>
                  <a:ext uri="{FF2B5EF4-FFF2-40B4-BE49-F238E27FC236}">
                    <a16:creationId xmlns:a16="http://schemas.microsoft.com/office/drawing/2014/main" id="{56195488-996F-2CEB-5651-099F2F0FD8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18" name="Line 651">
                <a:extLst>
                  <a:ext uri="{FF2B5EF4-FFF2-40B4-BE49-F238E27FC236}">
                    <a16:creationId xmlns:a16="http://schemas.microsoft.com/office/drawing/2014/main" id="{950F8B6C-0D51-D87C-BD79-8B19ECCF76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19" name="Line 652">
                <a:extLst>
                  <a:ext uri="{FF2B5EF4-FFF2-40B4-BE49-F238E27FC236}">
                    <a16:creationId xmlns:a16="http://schemas.microsoft.com/office/drawing/2014/main" id="{311D4B0F-4D46-2A87-D480-432990D478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50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20" name="Line 653">
                <a:extLst>
                  <a:ext uri="{FF2B5EF4-FFF2-40B4-BE49-F238E27FC236}">
                    <a16:creationId xmlns:a16="http://schemas.microsoft.com/office/drawing/2014/main" id="{13D44952-4F3C-1A5D-A5AC-C81006BC82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50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21" name="Line 654">
                <a:extLst>
                  <a:ext uri="{FF2B5EF4-FFF2-40B4-BE49-F238E27FC236}">
                    <a16:creationId xmlns:a16="http://schemas.microsoft.com/office/drawing/2014/main" id="{A92F631A-B732-0348-80DF-D82D332E93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22" name="Line 655">
                <a:extLst>
                  <a:ext uri="{FF2B5EF4-FFF2-40B4-BE49-F238E27FC236}">
                    <a16:creationId xmlns:a16="http://schemas.microsoft.com/office/drawing/2014/main" id="{7F3460F6-D882-C505-88C1-10D347634B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23" name="Line 656">
                <a:extLst>
                  <a:ext uri="{FF2B5EF4-FFF2-40B4-BE49-F238E27FC236}">
                    <a16:creationId xmlns:a16="http://schemas.microsoft.com/office/drawing/2014/main" id="{7072BB43-C58B-C74F-D576-D1DD6A154C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53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24" name="Line 657">
                <a:extLst>
                  <a:ext uri="{FF2B5EF4-FFF2-40B4-BE49-F238E27FC236}">
                    <a16:creationId xmlns:a16="http://schemas.microsoft.com/office/drawing/2014/main" id="{21A437FC-ADF1-D08D-8BE5-EAD96C9139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25" name="Line 658">
                <a:extLst>
                  <a:ext uri="{FF2B5EF4-FFF2-40B4-BE49-F238E27FC236}">
                    <a16:creationId xmlns:a16="http://schemas.microsoft.com/office/drawing/2014/main" id="{562126A2-6F2F-BE1D-E195-337929AF55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53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26" name="Line 659">
                <a:extLst>
                  <a:ext uri="{FF2B5EF4-FFF2-40B4-BE49-F238E27FC236}">
                    <a16:creationId xmlns:a16="http://schemas.microsoft.com/office/drawing/2014/main" id="{5EDEF1E7-C899-2583-37A5-FACB727CD7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27" name="Line 660">
                <a:extLst>
                  <a:ext uri="{FF2B5EF4-FFF2-40B4-BE49-F238E27FC236}">
                    <a16:creationId xmlns:a16="http://schemas.microsoft.com/office/drawing/2014/main" id="{43C7757D-21D7-EF0F-7878-3A8C077FD6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28" name="Line 661">
                <a:extLst>
                  <a:ext uri="{FF2B5EF4-FFF2-40B4-BE49-F238E27FC236}">
                    <a16:creationId xmlns:a16="http://schemas.microsoft.com/office/drawing/2014/main" id="{8E1B8ACE-D210-F24E-973C-0E55A7F9A5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56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29" name="Line 662">
                <a:extLst>
                  <a:ext uri="{FF2B5EF4-FFF2-40B4-BE49-F238E27FC236}">
                    <a16:creationId xmlns:a16="http://schemas.microsoft.com/office/drawing/2014/main" id="{CC614420-8477-1F47-8E29-64F2F5D1F1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30" name="Line 663">
                <a:extLst>
                  <a:ext uri="{FF2B5EF4-FFF2-40B4-BE49-F238E27FC236}">
                    <a16:creationId xmlns:a16="http://schemas.microsoft.com/office/drawing/2014/main" id="{F99944A6-DA74-135C-F797-DD91A39903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56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31" name="Line 664">
                <a:extLst>
                  <a:ext uri="{FF2B5EF4-FFF2-40B4-BE49-F238E27FC236}">
                    <a16:creationId xmlns:a16="http://schemas.microsoft.com/office/drawing/2014/main" id="{8D088C02-D7C6-62DC-E6E5-CE7E616281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32" name="Line 665">
                <a:extLst>
                  <a:ext uri="{FF2B5EF4-FFF2-40B4-BE49-F238E27FC236}">
                    <a16:creationId xmlns:a16="http://schemas.microsoft.com/office/drawing/2014/main" id="{9E2D24D2-DC9E-B703-A498-0A18BC6A52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33" name="Line 666">
                <a:extLst>
                  <a:ext uri="{FF2B5EF4-FFF2-40B4-BE49-F238E27FC236}">
                    <a16:creationId xmlns:a16="http://schemas.microsoft.com/office/drawing/2014/main" id="{FB215B11-318D-885A-DFB9-DF34C40A29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59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34" name="Line 667">
                <a:extLst>
                  <a:ext uri="{FF2B5EF4-FFF2-40B4-BE49-F238E27FC236}">
                    <a16:creationId xmlns:a16="http://schemas.microsoft.com/office/drawing/2014/main" id="{57C013A7-114C-6E32-5860-AA85C268B9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35" name="Line 668">
                <a:extLst>
                  <a:ext uri="{FF2B5EF4-FFF2-40B4-BE49-F238E27FC236}">
                    <a16:creationId xmlns:a16="http://schemas.microsoft.com/office/drawing/2014/main" id="{C8090191-7DD9-66EF-8E2F-C5D820F8A1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59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36" name="Line 669">
                <a:extLst>
                  <a:ext uri="{FF2B5EF4-FFF2-40B4-BE49-F238E27FC236}">
                    <a16:creationId xmlns:a16="http://schemas.microsoft.com/office/drawing/2014/main" id="{EFEE3A04-B859-97EA-777D-07C556DAC5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37" name="Line 670">
                <a:extLst>
                  <a:ext uri="{FF2B5EF4-FFF2-40B4-BE49-F238E27FC236}">
                    <a16:creationId xmlns:a16="http://schemas.microsoft.com/office/drawing/2014/main" id="{E0C5EB86-1212-4AE3-45BD-4BDE4B3FF4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38" name="Line 671">
                <a:extLst>
                  <a:ext uri="{FF2B5EF4-FFF2-40B4-BE49-F238E27FC236}">
                    <a16:creationId xmlns:a16="http://schemas.microsoft.com/office/drawing/2014/main" id="{C654605A-8E78-D986-3CDE-5AA65E1A91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620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39" name="Line 672">
                <a:extLst>
                  <a:ext uri="{FF2B5EF4-FFF2-40B4-BE49-F238E27FC236}">
                    <a16:creationId xmlns:a16="http://schemas.microsoft.com/office/drawing/2014/main" id="{55E5EC06-2552-5FBB-ADB4-2D36DAAE3C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40" name="Line 673">
                <a:extLst>
                  <a:ext uri="{FF2B5EF4-FFF2-40B4-BE49-F238E27FC236}">
                    <a16:creationId xmlns:a16="http://schemas.microsoft.com/office/drawing/2014/main" id="{78701452-DE5D-8543-7A05-91E5A0533B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620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41" name="Line 674">
                <a:extLst>
                  <a:ext uri="{FF2B5EF4-FFF2-40B4-BE49-F238E27FC236}">
                    <a16:creationId xmlns:a16="http://schemas.microsoft.com/office/drawing/2014/main" id="{F2D47699-6134-8AA1-CD75-A843EA4937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42" name="Line 675">
                <a:extLst>
                  <a:ext uri="{FF2B5EF4-FFF2-40B4-BE49-F238E27FC236}">
                    <a16:creationId xmlns:a16="http://schemas.microsoft.com/office/drawing/2014/main" id="{19E6405E-A0B0-2577-C78B-0BFE58620F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43" name="Line 676">
                <a:extLst>
                  <a:ext uri="{FF2B5EF4-FFF2-40B4-BE49-F238E27FC236}">
                    <a16:creationId xmlns:a16="http://schemas.microsoft.com/office/drawing/2014/main" id="{D621F70B-CE2D-9036-8A71-044AE0F85A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64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44" name="Line 677">
                <a:extLst>
                  <a:ext uri="{FF2B5EF4-FFF2-40B4-BE49-F238E27FC236}">
                    <a16:creationId xmlns:a16="http://schemas.microsoft.com/office/drawing/2014/main" id="{B20165D3-E843-87A9-47AE-BB5A8CDD2C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64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45" name="Line 678">
                <a:extLst>
                  <a:ext uri="{FF2B5EF4-FFF2-40B4-BE49-F238E27FC236}">
                    <a16:creationId xmlns:a16="http://schemas.microsoft.com/office/drawing/2014/main" id="{53F621DE-7749-8642-288A-E8A40EFC56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46" name="Line 679">
                <a:extLst>
                  <a:ext uri="{FF2B5EF4-FFF2-40B4-BE49-F238E27FC236}">
                    <a16:creationId xmlns:a16="http://schemas.microsoft.com/office/drawing/2014/main" id="{E2006D03-CE06-7FB5-B590-A087796A1D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47" name="Line 680">
                <a:extLst>
                  <a:ext uri="{FF2B5EF4-FFF2-40B4-BE49-F238E27FC236}">
                    <a16:creationId xmlns:a16="http://schemas.microsoft.com/office/drawing/2014/main" id="{2463FBB0-1278-D630-5CB7-58DFA39B0A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48" name="Line 681">
                <a:extLst>
                  <a:ext uri="{FF2B5EF4-FFF2-40B4-BE49-F238E27FC236}">
                    <a16:creationId xmlns:a16="http://schemas.microsoft.com/office/drawing/2014/main" id="{36C1FD2C-D1DF-7108-CB60-34B4BDF5F2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67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49" name="Line 682">
                <a:extLst>
                  <a:ext uri="{FF2B5EF4-FFF2-40B4-BE49-F238E27FC236}">
                    <a16:creationId xmlns:a16="http://schemas.microsoft.com/office/drawing/2014/main" id="{EFC49A8F-313D-D6B6-C3D9-06201DBF90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67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50" name="Line 683">
                <a:extLst>
                  <a:ext uri="{FF2B5EF4-FFF2-40B4-BE49-F238E27FC236}">
                    <a16:creationId xmlns:a16="http://schemas.microsoft.com/office/drawing/2014/main" id="{BEC5581B-C1DD-3D3B-D8E7-E893377341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51" name="Line 684">
                <a:extLst>
                  <a:ext uri="{FF2B5EF4-FFF2-40B4-BE49-F238E27FC236}">
                    <a16:creationId xmlns:a16="http://schemas.microsoft.com/office/drawing/2014/main" id="{5AEDCC96-6744-E9C0-1738-216FB17AEF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52" name="Line 685">
                <a:extLst>
                  <a:ext uri="{FF2B5EF4-FFF2-40B4-BE49-F238E27FC236}">
                    <a16:creationId xmlns:a16="http://schemas.microsoft.com/office/drawing/2014/main" id="{3D7373D6-33F3-C748-EF18-FAEB9AC3D3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53" name="Line 686">
                <a:extLst>
                  <a:ext uri="{FF2B5EF4-FFF2-40B4-BE49-F238E27FC236}">
                    <a16:creationId xmlns:a16="http://schemas.microsoft.com/office/drawing/2014/main" id="{AD316ADF-4E57-B928-A2EF-85196789C7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70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54" name="Line 687">
                <a:extLst>
                  <a:ext uri="{FF2B5EF4-FFF2-40B4-BE49-F238E27FC236}">
                    <a16:creationId xmlns:a16="http://schemas.microsoft.com/office/drawing/2014/main" id="{26DF47DD-C035-DD4E-CF11-E0AE6EFB27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70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55" name="Line 688">
                <a:extLst>
                  <a:ext uri="{FF2B5EF4-FFF2-40B4-BE49-F238E27FC236}">
                    <a16:creationId xmlns:a16="http://schemas.microsoft.com/office/drawing/2014/main" id="{E2417B3E-556B-666F-FA54-FE94C4420D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56" name="Line 689">
                <a:extLst>
                  <a:ext uri="{FF2B5EF4-FFF2-40B4-BE49-F238E27FC236}">
                    <a16:creationId xmlns:a16="http://schemas.microsoft.com/office/drawing/2014/main" id="{94E54937-B7EC-74D0-B41E-302F90DD6C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57" name="Line 690">
                <a:extLst>
                  <a:ext uri="{FF2B5EF4-FFF2-40B4-BE49-F238E27FC236}">
                    <a16:creationId xmlns:a16="http://schemas.microsoft.com/office/drawing/2014/main" id="{CD930E7D-E58C-8985-BC26-83B0F06259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58" name="Line 691">
                <a:extLst>
                  <a:ext uri="{FF2B5EF4-FFF2-40B4-BE49-F238E27FC236}">
                    <a16:creationId xmlns:a16="http://schemas.microsoft.com/office/drawing/2014/main" id="{59E30A8C-BE10-362E-F0E0-52A1C56805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73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59" name="Line 692">
                <a:extLst>
                  <a:ext uri="{FF2B5EF4-FFF2-40B4-BE49-F238E27FC236}">
                    <a16:creationId xmlns:a16="http://schemas.microsoft.com/office/drawing/2014/main" id="{291FDFBF-80B1-88C4-E032-7A3D7668A0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732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60" name="Line 693">
                <a:extLst>
                  <a:ext uri="{FF2B5EF4-FFF2-40B4-BE49-F238E27FC236}">
                    <a16:creationId xmlns:a16="http://schemas.microsoft.com/office/drawing/2014/main" id="{66EDA944-BE32-A233-AAAA-DFC2960547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61" name="Line 694">
                <a:extLst>
                  <a:ext uri="{FF2B5EF4-FFF2-40B4-BE49-F238E27FC236}">
                    <a16:creationId xmlns:a16="http://schemas.microsoft.com/office/drawing/2014/main" id="{216D5E3E-3BFF-2647-7CDB-E276637F81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62" name="Line 695">
                <a:extLst>
                  <a:ext uri="{FF2B5EF4-FFF2-40B4-BE49-F238E27FC236}">
                    <a16:creationId xmlns:a16="http://schemas.microsoft.com/office/drawing/2014/main" id="{431D65DD-4FD8-CCED-012F-E0B46277EB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63" name="Line 696">
                <a:extLst>
                  <a:ext uri="{FF2B5EF4-FFF2-40B4-BE49-F238E27FC236}">
                    <a16:creationId xmlns:a16="http://schemas.microsoft.com/office/drawing/2014/main" id="{474A33C6-477C-924F-2B1B-2CD812EA78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759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64" name="Line 697">
                <a:extLst>
                  <a:ext uri="{FF2B5EF4-FFF2-40B4-BE49-F238E27FC236}">
                    <a16:creationId xmlns:a16="http://schemas.microsoft.com/office/drawing/2014/main" id="{8C46EE11-9169-31BE-ED85-59BE2585D6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759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65" name="Line 698">
                <a:extLst>
                  <a:ext uri="{FF2B5EF4-FFF2-40B4-BE49-F238E27FC236}">
                    <a16:creationId xmlns:a16="http://schemas.microsoft.com/office/drawing/2014/main" id="{49725605-B941-8ECE-1ABB-5B6CE41E93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66" name="Line 699">
                <a:extLst>
                  <a:ext uri="{FF2B5EF4-FFF2-40B4-BE49-F238E27FC236}">
                    <a16:creationId xmlns:a16="http://schemas.microsoft.com/office/drawing/2014/main" id="{46CC4A70-1346-1953-CA47-DC2FCEA51E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67" name="Line 700">
                <a:extLst>
                  <a:ext uri="{FF2B5EF4-FFF2-40B4-BE49-F238E27FC236}">
                    <a16:creationId xmlns:a16="http://schemas.microsoft.com/office/drawing/2014/main" id="{9401F4F7-BECF-A4A4-A82F-C5B1827241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68" name="Line 701">
                <a:extLst>
                  <a:ext uri="{FF2B5EF4-FFF2-40B4-BE49-F238E27FC236}">
                    <a16:creationId xmlns:a16="http://schemas.microsoft.com/office/drawing/2014/main" id="{AD233DB3-23CA-BA9F-B577-31AA435A1C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78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69" name="Line 702">
                <a:extLst>
                  <a:ext uri="{FF2B5EF4-FFF2-40B4-BE49-F238E27FC236}">
                    <a16:creationId xmlns:a16="http://schemas.microsoft.com/office/drawing/2014/main" id="{1C51A72B-E440-F208-C2AE-60977F1F2D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78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70" name="Line 703">
                <a:extLst>
                  <a:ext uri="{FF2B5EF4-FFF2-40B4-BE49-F238E27FC236}">
                    <a16:creationId xmlns:a16="http://schemas.microsoft.com/office/drawing/2014/main" id="{6B8D2EF9-0596-5B80-6D8C-0053B872DD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71" name="Line 704">
                <a:extLst>
                  <a:ext uri="{FF2B5EF4-FFF2-40B4-BE49-F238E27FC236}">
                    <a16:creationId xmlns:a16="http://schemas.microsoft.com/office/drawing/2014/main" id="{0DB94F74-0E4F-49D5-C6F3-4856E63F70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72" name="Line 705">
                <a:extLst>
                  <a:ext uri="{FF2B5EF4-FFF2-40B4-BE49-F238E27FC236}">
                    <a16:creationId xmlns:a16="http://schemas.microsoft.com/office/drawing/2014/main" id="{95769E54-0D9E-643A-A604-0AF1F35975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816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73" name="Line 706">
                <a:extLst>
                  <a:ext uri="{FF2B5EF4-FFF2-40B4-BE49-F238E27FC236}">
                    <a16:creationId xmlns:a16="http://schemas.microsoft.com/office/drawing/2014/main" id="{43916BDF-2E9E-8ABF-8402-BD2CBCEF34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74" name="Line 707">
                <a:extLst>
                  <a:ext uri="{FF2B5EF4-FFF2-40B4-BE49-F238E27FC236}">
                    <a16:creationId xmlns:a16="http://schemas.microsoft.com/office/drawing/2014/main" id="{8003DEEE-0C4C-FF9F-95BD-8DF58DF7F6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816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75" name="Line 708">
                <a:extLst>
                  <a:ext uri="{FF2B5EF4-FFF2-40B4-BE49-F238E27FC236}">
                    <a16:creationId xmlns:a16="http://schemas.microsoft.com/office/drawing/2014/main" id="{AEC192EF-5FF2-5DB5-4733-53D66FE112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76" name="Line 709">
                <a:extLst>
                  <a:ext uri="{FF2B5EF4-FFF2-40B4-BE49-F238E27FC236}">
                    <a16:creationId xmlns:a16="http://schemas.microsoft.com/office/drawing/2014/main" id="{DEF8BFD8-7D10-F8B6-63C6-FA9311BA62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77" name="Line 710">
                <a:extLst>
                  <a:ext uri="{FF2B5EF4-FFF2-40B4-BE49-F238E27FC236}">
                    <a16:creationId xmlns:a16="http://schemas.microsoft.com/office/drawing/2014/main" id="{99EEA68E-9EB0-CDB3-4CEA-5EA289E99D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84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78" name="Line 711">
                <a:extLst>
                  <a:ext uri="{FF2B5EF4-FFF2-40B4-BE49-F238E27FC236}">
                    <a16:creationId xmlns:a16="http://schemas.microsoft.com/office/drawing/2014/main" id="{F9A68AF3-A81E-B98C-777C-7576543E18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79" name="Line 712">
                <a:extLst>
                  <a:ext uri="{FF2B5EF4-FFF2-40B4-BE49-F238E27FC236}">
                    <a16:creationId xmlns:a16="http://schemas.microsoft.com/office/drawing/2014/main" id="{44039CF2-4FC8-2EDB-7D6F-F1C796F815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84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80" name="Line 713">
                <a:extLst>
                  <a:ext uri="{FF2B5EF4-FFF2-40B4-BE49-F238E27FC236}">
                    <a16:creationId xmlns:a16="http://schemas.microsoft.com/office/drawing/2014/main" id="{700D7AF9-0171-5335-478D-18618E86FC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81" name="Line 714">
                <a:extLst>
                  <a:ext uri="{FF2B5EF4-FFF2-40B4-BE49-F238E27FC236}">
                    <a16:creationId xmlns:a16="http://schemas.microsoft.com/office/drawing/2014/main" id="{B3852008-8E7D-BA9E-4F68-77ACE871F3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82" name="Line 715">
                <a:extLst>
                  <a:ext uri="{FF2B5EF4-FFF2-40B4-BE49-F238E27FC236}">
                    <a16:creationId xmlns:a16="http://schemas.microsoft.com/office/drawing/2014/main" id="{C0902F3E-A839-0263-E6E7-13B27055C3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87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83" name="Line 716">
                <a:extLst>
                  <a:ext uri="{FF2B5EF4-FFF2-40B4-BE49-F238E27FC236}">
                    <a16:creationId xmlns:a16="http://schemas.microsoft.com/office/drawing/2014/main" id="{0AC48B47-A21E-7E87-5ECC-DA8293C097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872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84" name="Line 717">
                <a:extLst>
                  <a:ext uri="{FF2B5EF4-FFF2-40B4-BE49-F238E27FC236}">
                    <a16:creationId xmlns:a16="http://schemas.microsoft.com/office/drawing/2014/main" id="{5F49C0A6-87AF-430A-0B65-910B888453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85" name="Line 718">
                <a:extLst>
                  <a:ext uri="{FF2B5EF4-FFF2-40B4-BE49-F238E27FC236}">
                    <a16:creationId xmlns:a16="http://schemas.microsoft.com/office/drawing/2014/main" id="{13D31B4C-EA89-0292-DCE4-6BB1082971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86" name="Line 719">
                <a:extLst>
                  <a:ext uri="{FF2B5EF4-FFF2-40B4-BE49-F238E27FC236}">
                    <a16:creationId xmlns:a16="http://schemas.microsoft.com/office/drawing/2014/main" id="{AAD00E0A-A096-15C5-1EAA-F56D5D2CF4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87" name="Line 720">
                <a:extLst>
                  <a:ext uri="{FF2B5EF4-FFF2-40B4-BE49-F238E27FC236}">
                    <a16:creationId xmlns:a16="http://schemas.microsoft.com/office/drawing/2014/main" id="{404F946A-129C-BFAE-027C-5C73387AD5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89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88" name="Line 721">
                <a:extLst>
                  <a:ext uri="{FF2B5EF4-FFF2-40B4-BE49-F238E27FC236}">
                    <a16:creationId xmlns:a16="http://schemas.microsoft.com/office/drawing/2014/main" id="{7DD88621-AE7F-AB8B-D9A6-31B79B31B2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899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89" name="Line 722">
                <a:extLst>
                  <a:ext uri="{FF2B5EF4-FFF2-40B4-BE49-F238E27FC236}">
                    <a16:creationId xmlns:a16="http://schemas.microsoft.com/office/drawing/2014/main" id="{24CEA7AF-9C13-91D2-73B1-42CEED2326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90" name="Line 723">
                <a:extLst>
                  <a:ext uri="{FF2B5EF4-FFF2-40B4-BE49-F238E27FC236}">
                    <a16:creationId xmlns:a16="http://schemas.microsoft.com/office/drawing/2014/main" id="{8648EEC5-724C-AACF-2D4F-D251AE399A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91" name="Line 724">
                <a:extLst>
                  <a:ext uri="{FF2B5EF4-FFF2-40B4-BE49-F238E27FC236}">
                    <a16:creationId xmlns:a16="http://schemas.microsoft.com/office/drawing/2014/main" id="{2B3866DB-7EAA-6B4E-9A37-D099AA8806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92" name="Line 725">
                <a:extLst>
                  <a:ext uri="{FF2B5EF4-FFF2-40B4-BE49-F238E27FC236}">
                    <a16:creationId xmlns:a16="http://schemas.microsoft.com/office/drawing/2014/main" id="{C0D76B48-ECF1-C4B2-E300-A20E18D8BB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92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93" name="Line 726">
                <a:extLst>
                  <a:ext uri="{FF2B5EF4-FFF2-40B4-BE49-F238E27FC236}">
                    <a16:creationId xmlns:a16="http://schemas.microsoft.com/office/drawing/2014/main" id="{AA6EB434-D0E5-D874-E867-71F7A180E9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927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94" name="Line 727">
                <a:extLst>
                  <a:ext uri="{FF2B5EF4-FFF2-40B4-BE49-F238E27FC236}">
                    <a16:creationId xmlns:a16="http://schemas.microsoft.com/office/drawing/2014/main" id="{C5D3CC37-1D67-C41D-ECEC-D536AF881C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95" name="Line 728">
                <a:extLst>
                  <a:ext uri="{FF2B5EF4-FFF2-40B4-BE49-F238E27FC236}">
                    <a16:creationId xmlns:a16="http://schemas.microsoft.com/office/drawing/2014/main" id="{D4EA81D9-1895-F1A3-794D-A56FEF297F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96" name="Line 729">
                <a:extLst>
                  <a:ext uri="{FF2B5EF4-FFF2-40B4-BE49-F238E27FC236}">
                    <a16:creationId xmlns:a16="http://schemas.microsoft.com/office/drawing/2014/main" id="{D288B50C-051C-69C2-79FE-6AD2DC13D3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97" name="Line 730">
                <a:extLst>
                  <a:ext uri="{FF2B5EF4-FFF2-40B4-BE49-F238E27FC236}">
                    <a16:creationId xmlns:a16="http://schemas.microsoft.com/office/drawing/2014/main" id="{94987F2B-92E7-A0CC-2AA2-A981639641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955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98" name="Line 731">
                <a:extLst>
                  <a:ext uri="{FF2B5EF4-FFF2-40B4-BE49-F238E27FC236}">
                    <a16:creationId xmlns:a16="http://schemas.microsoft.com/office/drawing/2014/main" id="{68ADD430-0517-781F-539A-EA9DF50F34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955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299" name="Line 732">
                <a:extLst>
                  <a:ext uri="{FF2B5EF4-FFF2-40B4-BE49-F238E27FC236}">
                    <a16:creationId xmlns:a16="http://schemas.microsoft.com/office/drawing/2014/main" id="{A0AA2F63-4500-3FBA-74E3-4F8F410353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00" name="Line 733">
                <a:extLst>
                  <a:ext uri="{FF2B5EF4-FFF2-40B4-BE49-F238E27FC236}">
                    <a16:creationId xmlns:a16="http://schemas.microsoft.com/office/drawing/2014/main" id="{4D41C9CF-1970-8587-AFCD-D7823263E4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01" name="Line 734">
                <a:extLst>
                  <a:ext uri="{FF2B5EF4-FFF2-40B4-BE49-F238E27FC236}">
                    <a16:creationId xmlns:a16="http://schemas.microsoft.com/office/drawing/2014/main" id="{2662BCD4-8987-A738-2A8E-E5D9FC1989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759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02" name="Line 735">
                <a:extLst>
                  <a:ext uri="{FF2B5EF4-FFF2-40B4-BE49-F238E27FC236}">
                    <a16:creationId xmlns:a16="http://schemas.microsoft.com/office/drawing/2014/main" id="{39C48106-E406-8430-37BD-9405C159B6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98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03" name="Line 736">
                <a:extLst>
                  <a:ext uri="{FF2B5EF4-FFF2-40B4-BE49-F238E27FC236}">
                    <a16:creationId xmlns:a16="http://schemas.microsoft.com/office/drawing/2014/main" id="{8C0CA667-6FBD-9F9A-3420-885C8AF5AD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98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04" name="Line 737">
                <a:extLst>
                  <a:ext uri="{FF2B5EF4-FFF2-40B4-BE49-F238E27FC236}">
                    <a16:creationId xmlns:a16="http://schemas.microsoft.com/office/drawing/2014/main" id="{97486AC3-917F-A7E9-0A69-955F08F6CF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05" name="Line 738">
                <a:extLst>
                  <a:ext uri="{FF2B5EF4-FFF2-40B4-BE49-F238E27FC236}">
                    <a16:creationId xmlns:a16="http://schemas.microsoft.com/office/drawing/2014/main" id="{D0DAE331-DFC0-505D-80EB-6A22F1E7C3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06" name="Line 739">
                <a:extLst>
                  <a:ext uri="{FF2B5EF4-FFF2-40B4-BE49-F238E27FC236}">
                    <a16:creationId xmlns:a16="http://schemas.microsoft.com/office/drawing/2014/main" id="{67BA6145-2509-E083-FC1E-FD85B16CD2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07" name="Line 740">
                <a:extLst>
                  <a:ext uri="{FF2B5EF4-FFF2-40B4-BE49-F238E27FC236}">
                    <a16:creationId xmlns:a16="http://schemas.microsoft.com/office/drawing/2014/main" id="{867BDE28-484A-1761-3B2C-FE039624EF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1011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08" name="Line 741">
                <a:extLst>
                  <a:ext uri="{FF2B5EF4-FFF2-40B4-BE49-F238E27FC236}">
                    <a16:creationId xmlns:a16="http://schemas.microsoft.com/office/drawing/2014/main" id="{3ED862E1-6440-CB6C-EE09-A995BC4D6C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1011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09" name="Line 742">
                <a:extLst>
                  <a:ext uri="{FF2B5EF4-FFF2-40B4-BE49-F238E27FC236}">
                    <a16:creationId xmlns:a16="http://schemas.microsoft.com/office/drawing/2014/main" id="{088C9BE6-45B1-5EB0-681D-28F0F0BF6A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10" name="Line 743">
                <a:extLst>
                  <a:ext uri="{FF2B5EF4-FFF2-40B4-BE49-F238E27FC236}">
                    <a16:creationId xmlns:a16="http://schemas.microsoft.com/office/drawing/2014/main" id="{D9612C47-7DCF-BE85-A89F-22261F5468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11" name="Line 744">
                <a:extLst>
                  <a:ext uri="{FF2B5EF4-FFF2-40B4-BE49-F238E27FC236}">
                    <a16:creationId xmlns:a16="http://schemas.microsoft.com/office/drawing/2014/main" id="{11D94CE0-DEEA-43D4-DA18-08084B078E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103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12" name="Line 745">
                <a:extLst>
                  <a:ext uri="{FF2B5EF4-FFF2-40B4-BE49-F238E27FC236}">
                    <a16:creationId xmlns:a16="http://schemas.microsoft.com/office/drawing/2014/main" id="{D5110CC2-1ECF-D595-E3FE-ACE7BBB2E9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13" name="Line 746">
                <a:extLst>
                  <a:ext uri="{FF2B5EF4-FFF2-40B4-BE49-F238E27FC236}">
                    <a16:creationId xmlns:a16="http://schemas.microsoft.com/office/drawing/2014/main" id="{1708305A-952F-BC23-A23A-2E7141C746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1039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14" name="Line 747">
                <a:extLst>
                  <a:ext uri="{FF2B5EF4-FFF2-40B4-BE49-F238E27FC236}">
                    <a16:creationId xmlns:a16="http://schemas.microsoft.com/office/drawing/2014/main" id="{6370FC2A-1B85-EB51-3B7F-E208D3983E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15" name="Line 748">
                <a:extLst>
                  <a:ext uri="{FF2B5EF4-FFF2-40B4-BE49-F238E27FC236}">
                    <a16:creationId xmlns:a16="http://schemas.microsoft.com/office/drawing/2014/main" id="{AF0F592A-8549-5FCF-1057-0A821D3DB7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16" name="Line 749">
                <a:extLst>
                  <a:ext uri="{FF2B5EF4-FFF2-40B4-BE49-F238E27FC236}">
                    <a16:creationId xmlns:a16="http://schemas.microsoft.com/office/drawing/2014/main" id="{E29EFBC4-4CD1-471E-2C25-0272E699CC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17" name="Line 750">
                <a:extLst>
                  <a:ext uri="{FF2B5EF4-FFF2-40B4-BE49-F238E27FC236}">
                    <a16:creationId xmlns:a16="http://schemas.microsoft.com/office/drawing/2014/main" id="{8ACBB8BC-02AE-A5F0-AA16-48E3C316CB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92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18" name="Line 751">
                <a:extLst>
                  <a:ext uri="{FF2B5EF4-FFF2-40B4-BE49-F238E27FC236}">
                    <a16:creationId xmlns:a16="http://schemas.microsoft.com/office/drawing/2014/main" id="{68E94A57-2BFD-1FF0-4869-83DFC58385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955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19" name="Line 752">
                <a:extLst>
                  <a:ext uri="{FF2B5EF4-FFF2-40B4-BE49-F238E27FC236}">
                    <a16:creationId xmlns:a16="http://schemas.microsoft.com/office/drawing/2014/main" id="{639505A9-57A0-7878-76F3-61C3C3F419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98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20" name="Line 753">
                <a:extLst>
                  <a:ext uri="{FF2B5EF4-FFF2-40B4-BE49-F238E27FC236}">
                    <a16:creationId xmlns:a16="http://schemas.microsoft.com/office/drawing/2014/main" id="{24AF1695-4F17-4CA0-5420-D39B5C29DD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1011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21" name="Line 754">
                <a:extLst>
                  <a:ext uri="{FF2B5EF4-FFF2-40B4-BE49-F238E27FC236}">
                    <a16:creationId xmlns:a16="http://schemas.microsoft.com/office/drawing/2014/main" id="{EEA3C128-7436-759B-01FB-F8271FB58F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103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22" name="Line 755">
                <a:extLst>
                  <a:ext uri="{FF2B5EF4-FFF2-40B4-BE49-F238E27FC236}">
                    <a16:creationId xmlns:a16="http://schemas.microsoft.com/office/drawing/2014/main" id="{88CC3690-B0C4-772A-1D59-A97914C27B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23" name="Line 756">
                <a:extLst>
                  <a:ext uri="{FF2B5EF4-FFF2-40B4-BE49-F238E27FC236}">
                    <a16:creationId xmlns:a16="http://schemas.microsoft.com/office/drawing/2014/main" id="{55760188-5750-94E8-CE05-01E33923C7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24" name="Line 757">
                <a:extLst>
                  <a:ext uri="{FF2B5EF4-FFF2-40B4-BE49-F238E27FC236}">
                    <a16:creationId xmlns:a16="http://schemas.microsoft.com/office/drawing/2014/main" id="{06E847DD-24D0-371A-8577-8ABE7F473C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106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25" name="Line 758">
                <a:extLst>
                  <a:ext uri="{FF2B5EF4-FFF2-40B4-BE49-F238E27FC236}">
                    <a16:creationId xmlns:a16="http://schemas.microsoft.com/office/drawing/2014/main" id="{35C2F0D2-84B5-6D7D-DE1A-FED46DAF77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011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26" name="Line 759">
                <a:extLst>
                  <a:ext uri="{FF2B5EF4-FFF2-40B4-BE49-F238E27FC236}">
                    <a16:creationId xmlns:a16="http://schemas.microsoft.com/office/drawing/2014/main" id="{32D8F4C6-AF47-B7CC-1721-F5CBB5D9EC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005" y="1724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27" name="Line 760">
                <a:extLst>
                  <a:ext uri="{FF2B5EF4-FFF2-40B4-BE49-F238E27FC236}">
                    <a16:creationId xmlns:a16="http://schemas.microsoft.com/office/drawing/2014/main" id="{A80BF887-1472-1A08-E2D4-CF47EF20B7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270" y="1724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28" name="Line 761">
                <a:extLst>
                  <a:ext uri="{FF2B5EF4-FFF2-40B4-BE49-F238E27FC236}">
                    <a16:creationId xmlns:a16="http://schemas.microsoft.com/office/drawing/2014/main" id="{402F1CC2-B471-E818-63FC-8E8755B4E5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03" y="1724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29" name="Line 762">
                <a:extLst>
                  <a:ext uri="{FF2B5EF4-FFF2-40B4-BE49-F238E27FC236}">
                    <a16:creationId xmlns:a16="http://schemas.microsoft.com/office/drawing/2014/main" id="{55F9394E-E682-1467-FF0D-332742C9284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30" name="Line 763">
                <a:extLst>
                  <a:ext uri="{FF2B5EF4-FFF2-40B4-BE49-F238E27FC236}">
                    <a16:creationId xmlns:a16="http://schemas.microsoft.com/office/drawing/2014/main" id="{CC500D18-AC09-CD1F-ED5F-69A34D5778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31" name="Line 764">
                <a:extLst>
                  <a:ext uri="{FF2B5EF4-FFF2-40B4-BE49-F238E27FC236}">
                    <a16:creationId xmlns:a16="http://schemas.microsoft.com/office/drawing/2014/main" id="{1143AA9A-82F5-72F1-6C42-99C5027119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32" name="Line 765">
                <a:extLst>
                  <a:ext uri="{FF2B5EF4-FFF2-40B4-BE49-F238E27FC236}">
                    <a16:creationId xmlns:a16="http://schemas.microsoft.com/office/drawing/2014/main" id="{36A1688B-B8BE-0A00-3244-0EB6C6ACAF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33" name="Line 766">
                <a:extLst>
                  <a:ext uri="{FF2B5EF4-FFF2-40B4-BE49-F238E27FC236}">
                    <a16:creationId xmlns:a16="http://schemas.microsoft.com/office/drawing/2014/main" id="{207ABDAB-F753-30CF-FD81-4AA4573087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34" name="Line 767">
                <a:extLst>
                  <a:ext uri="{FF2B5EF4-FFF2-40B4-BE49-F238E27FC236}">
                    <a16:creationId xmlns:a16="http://schemas.microsoft.com/office/drawing/2014/main" id="{94802F47-24B4-211D-C8D7-C3417C1032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35" name="Line 768">
                <a:extLst>
                  <a:ext uri="{FF2B5EF4-FFF2-40B4-BE49-F238E27FC236}">
                    <a16:creationId xmlns:a16="http://schemas.microsoft.com/office/drawing/2014/main" id="{26245BC9-B1B1-8E98-29DE-0A11B2B79E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36" name="Line 769">
                <a:extLst>
                  <a:ext uri="{FF2B5EF4-FFF2-40B4-BE49-F238E27FC236}">
                    <a16:creationId xmlns:a16="http://schemas.microsoft.com/office/drawing/2014/main" id="{720405BE-E3BD-659C-489D-6BA515076E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37" name="Line 770">
                <a:extLst>
                  <a:ext uri="{FF2B5EF4-FFF2-40B4-BE49-F238E27FC236}">
                    <a16:creationId xmlns:a16="http://schemas.microsoft.com/office/drawing/2014/main" id="{5611B3E8-7F94-01C0-9D35-6B849E18C6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38" name="Line 771">
                <a:extLst>
                  <a:ext uri="{FF2B5EF4-FFF2-40B4-BE49-F238E27FC236}">
                    <a16:creationId xmlns:a16="http://schemas.microsoft.com/office/drawing/2014/main" id="{BA81C1F9-F7C4-0E83-2B96-7887F32179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39" name="Line 772">
                <a:extLst>
                  <a:ext uri="{FF2B5EF4-FFF2-40B4-BE49-F238E27FC236}">
                    <a16:creationId xmlns:a16="http://schemas.microsoft.com/office/drawing/2014/main" id="{DE1E38FB-E5C7-0639-5BB3-8B5EB90475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40" name="Line 773">
                <a:extLst>
                  <a:ext uri="{FF2B5EF4-FFF2-40B4-BE49-F238E27FC236}">
                    <a16:creationId xmlns:a16="http://schemas.microsoft.com/office/drawing/2014/main" id="{669A4666-4C44-FC22-5483-2CB19B1825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41" name="Line 774">
                <a:extLst>
                  <a:ext uri="{FF2B5EF4-FFF2-40B4-BE49-F238E27FC236}">
                    <a16:creationId xmlns:a16="http://schemas.microsoft.com/office/drawing/2014/main" id="{9B68BE7D-91BD-D738-6A1A-957162B8D7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42" name="Line 775">
                <a:extLst>
                  <a:ext uri="{FF2B5EF4-FFF2-40B4-BE49-F238E27FC236}">
                    <a16:creationId xmlns:a16="http://schemas.microsoft.com/office/drawing/2014/main" id="{0DE0C0A5-87FC-393F-5B6A-647A05B714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43" name="Line 776">
                <a:extLst>
                  <a:ext uri="{FF2B5EF4-FFF2-40B4-BE49-F238E27FC236}">
                    <a16:creationId xmlns:a16="http://schemas.microsoft.com/office/drawing/2014/main" id="{A3C16E59-7ED7-E79A-E6A7-FF80F903AE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44" name="Line 777">
                <a:extLst>
                  <a:ext uri="{FF2B5EF4-FFF2-40B4-BE49-F238E27FC236}">
                    <a16:creationId xmlns:a16="http://schemas.microsoft.com/office/drawing/2014/main" id="{5A19A9E9-067C-49E3-BEF8-36BDD02425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45" name="Line 778">
                <a:extLst>
                  <a:ext uri="{FF2B5EF4-FFF2-40B4-BE49-F238E27FC236}">
                    <a16:creationId xmlns:a16="http://schemas.microsoft.com/office/drawing/2014/main" id="{777FEB27-8B56-ABB2-147F-DE50AFCF89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46" name="Line 779">
                <a:extLst>
                  <a:ext uri="{FF2B5EF4-FFF2-40B4-BE49-F238E27FC236}">
                    <a16:creationId xmlns:a16="http://schemas.microsoft.com/office/drawing/2014/main" id="{ACCF47DE-2DF9-C5FA-2F20-7B9C7BCFBB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47" name="Line 780">
                <a:extLst>
                  <a:ext uri="{FF2B5EF4-FFF2-40B4-BE49-F238E27FC236}">
                    <a16:creationId xmlns:a16="http://schemas.microsoft.com/office/drawing/2014/main" id="{BD201147-966A-FE66-C04D-6EB4BFE034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48" name="Line 781">
                <a:extLst>
                  <a:ext uri="{FF2B5EF4-FFF2-40B4-BE49-F238E27FC236}">
                    <a16:creationId xmlns:a16="http://schemas.microsoft.com/office/drawing/2014/main" id="{9B6C2D65-8B44-7114-4294-9D55211E1C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49" name="Line 782">
                <a:extLst>
                  <a:ext uri="{FF2B5EF4-FFF2-40B4-BE49-F238E27FC236}">
                    <a16:creationId xmlns:a16="http://schemas.microsoft.com/office/drawing/2014/main" id="{D3DF5C6C-5301-2E65-FFE6-5D747ADAF8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50" name="Line 783">
                <a:extLst>
                  <a:ext uri="{FF2B5EF4-FFF2-40B4-BE49-F238E27FC236}">
                    <a16:creationId xmlns:a16="http://schemas.microsoft.com/office/drawing/2014/main" id="{F8DEA535-D5D5-766D-F176-AC84C5FBB6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51" name="Line 784">
                <a:extLst>
                  <a:ext uri="{FF2B5EF4-FFF2-40B4-BE49-F238E27FC236}">
                    <a16:creationId xmlns:a16="http://schemas.microsoft.com/office/drawing/2014/main" id="{4ECE0E15-5E3B-3330-D4CD-FAA00470A5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52" name="Line 785">
                <a:extLst>
                  <a:ext uri="{FF2B5EF4-FFF2-40B4-BE49-F238E27FC236}">
                    <a16:creationId xmlns:a16="http://schemas.microsoft.com/office/drawing/2014/main" id="{4A310249-79B5-D955-62DE-77ED348D9E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53" name="Line 786">
                <a:extLst>
                  <a:ext uri="{FF2B5EF4-FFF2-40B4-BE49-F238E27FC236}">
                    <a16:creationId xmlns:a16="http://schemas.microsoft.com/office/drawing/2014/main" id="{81665522-9DA6-74D8-3DB8-0A418DC353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54" name="Line 787">
                <a:extLst>
                  <a:ext uri="{FF2B5EF4-FFF2-40B4-BE49-F238E27FC236}">
                    <a16:creationId xmlns:a16="http://schemas.microsoft.com/office/drawing/2014/main" id="{82FF3C69-2A9B-DC51-83C2-31809B1F35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55" name="Line 788">
                <a:extLst>
                  <a:ext uri="{FF2B5EF4-FFF2-40B4-BE49-F238E27FC236}">
                    <a16:creationId xmlns:a16="http://schemas.microsoft.com/office/drawing/2014/main" id="{604ECA5E-EC90-CFBC-8C79-97BBFCE4EA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56" name="Line 789">
                <a:extLst>
                  <a:ext uri="{FF2B5EF4-FFF2-40B4-BE49-F238E27FC236}">
                    <a16:creationId xmlns:a16="http://schemas.microsoft.com/office/drawing/2014/main" id="{7C507E84-B1D2-117A-8651-E4EA12F624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57" name="Line 790">
                <a:extLst>
                  <a:ext uri="{FF2B5EF4-FFF2-40B4-BE49-F238E27FC236}">
                    <a16:creationId xmlns:a16="http://schemas.microsoft.com/office/drawing/2014/main" id="{3192C70E-1986-D6EA-5540-1580987834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58" name="Line 791">
                <a:extLst>
                  <a:ext uri="{FF2B5EF4-FFF2-40B4-BE49-F238E27FC236}">
                    <a16:creationId xmlns:a16="http://schemas.microsoft.com/office/drawing/2014/main" id="{277F7C56-2E54-D8F0-2E30-90C965FF58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59" name="Line 792">
                <a:extLst>
                  <a:ext uri="{FF2B5EF4-FFF2-40B4-BE49-F238E27FC236}">
                    <a16:creationId xmlns:a16="http://schemas.microsoft.com/office/drawing/2014/main" id="{E95416EA-9ACB-0CD6-771A-32C5DA4B0A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60" name="Line 793">
                <a:extLst>
                  <a:ext uri="{FF2B5EF4-FFF2-40B4-BE49-F238E27FC236}">
                    <a16:creationId xmlns:a16="http://schemas.microsoft.com/office/drawing/2014/main" id="{09A55989-6EA7-F421-076B-0170F68C0C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61" name="Line 794">
                <a:extLst>
                  <a:ext uri="{FF2B5EF4-FFF2-40B4-BE49-F238E27FC236}">
                    <a16:creationId xmlns:a16="http://schemas.microsoft.com/office/drawing/2014/main" id="{04002992-1BE9-E425-3F94-66926B42C6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62" name="Line 795">
                <a:extLst>
                  <a:ext uri="{FF2B5EF4-FFF2-40B4-BE49-F238E27FC236}">
                    <a16:creationId xmlns:a16="http://schemas.microsoft.com/office/drawing/2014/main" id="{E6BB14C2-FB59-7022-B4EF-9173A758BC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63" name="Line 796">
                <a:extLst>
                  <a:ext uri="{FF2B5EF4-FFF2-40B4-BE49-F238E27FC236}">
                    <a16:creationId xmlns:a16="http://schemas.microsoft.com/office/drawing/2014/main" id="{B71FA5FA-06A7-FEDE-48F8-94AC2255FE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64" name="Line 797">
                <a:extLst>
                  <a:ext uri="{FF2B5EF4-FFF2-40B4-BE49-F238E27FC236}">
                    <a16:creationId xmlns:a16="http://schemas.microsoft.com/office/drawing/2014/main" id="{8A231EE1-2E37-3E13-98EC-994EE0685C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65" name="Line 798">
                <a:extLst>
                  <a:ext uri="{FF2B5EF4-FFF2-40B4-BE49-F238E27FC236}">
                    <a16:creationId xmlns:a16="http://schemas.microsoft.com/office/drawing/2014/main" id="{E9E1E39B-1B56-43D2-F7D7-3AE852A4A1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66" name="Line 799">
                <a:extLst>
                  <a:ext uri="{FF2B5EF4-FFF2-40B4-BE49-F238E27FC236}">
                    <a16:creationId xmlns:a16="http://schemas.microsoft.com/office/drawing/2014/main" id="{A6C216D5-C260-5839-7D35-277026DA37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67" name="Line 800">
                <a:extLst>
                  <a:ext uri="{FF2B5EF4-FFF2-40B4-BE49-F238E27FC236}">
                    <a16:creationId xmlns:a16="http://schemas.microsoft.com/office/drawing/2014/main" id="{3B3064F0-D969-BC90-5FF2-2328C85BF5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68" name="Line 801">
                <a:extLst>
                  <a:ext uri="{FF2B5EF4-FFF2-40B4-BE49-F238E27FC236}">
                    <a16:creationId xmlns:a16="http://schemas.microsoft.com/office/drawing/2014/main" id="{2510E5B1-DB5C-BBB1-1A96-116300F5EA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69" name="Line 802">
                <a:extLst>
                  <a:ext uri="{FF2B5EF4-FFF2-40B4-BE49-F238E27FC236}">
                    <a16:creationId xmlns:a16="http://schemas.microsoft.com/office/drawing/2014/main" id="{E19C0909-3BC0-58BD-BA94-28587A123E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70" name="Line 803">
                <a:extLst>
                  <a:ext uri="{FF2B5EF4-FFF2-40B4-BE49-F238E27FC236}">
                    <a16:creationId xmlns:a16="http://schemas.microsoft.com/office/drawing/2014/main" id="{39891AF2-C09A-FE37-265B-630A4BC957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71" name="Line 804">
                <a:extLst>
                  <a:ext uri="{FF2B5EF4-FFF2-40B4-BE49-F238E27FC236}">
                    <a16:creationId xmlns:a16="http://schemas.microsoft.com/office/drawing/2014/main" id="{2B5C9E5F-5114-56ED-8F94-2E587C5544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72" name="Line 805">
                <a:extLst>
                  <a:ext uri="{FF2B5EF4-FFF2-40B4-BE49-F238E27FC236}">
                    <a16:creationId xmlns:a16="http://schemas.microsoft.com/office/drawing/2014/main" id="{19FB8018-E77B-C416-62F4-AD533822F2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73" name="Line 806">
                <a:extLst>
                  <a:ext uri="{FF2B5EF4-FFF2-40B4-BE49-F238E27FC236}">
                    <a16:creationId xmlns:a16="http://schemas.microsoft.com/office/drawing/2014/main" id="{A1256013-913B-6F84-BBC2-CA54C61A3C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374" name="Line 807">
                <a:extLst>
                  <a:ext uri="{FF2B5EF4-FFF2-40B4-BE49-F238E27FC236}">
                    <a16:creationId xmlns:a16="http://schemas.microsoft.com/office/drawing/2014/main" id="{165601CB-B544-F3FB-4CF8-94193FF9D6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0" name="Group 1009">
              <a:extLst>
                <a:ext uri="{FF2B5EF4-FFF2-40B4-BE49-F238E27FC236}">
                  <a16:creationId xmlns:a16="http://schemas.microsoft.com/office/drawing/2014/main" id="{90E0A5B2-FA8C-7AEA-EA02-E6FAD592E63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36" y="1724"/>
              <a:ext cx="9996" cy="8967"/>
              <a:chOff x="3036" y="1724"/>
              <a:chExt cx="9996" cy="8967"/>
            </a:xfrm>
          </p:grpSpPr>
          <p:sp>
            <p:nvSpPr>
              <p:cNvPr id="14975" name="Line 809">
                <a:extLst>
                  <a:ext uri="{FF2B5EF4-FFF2-40B4-BE49-F238E27FC236}">
                    <a16:creationId xmlns:a16="http://schemas.microsoft.com/office/drawing/2014/main" id="{5901E284-E332-559F-91E4-9E8362FA7B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76" name="Line 810">
                <a:extLst>
                  <a:ext uri="{FF2B5EF4-FFF2-40B4-BE49-F238E27FC236}">
                    <a16:creationId xmlns:a16="http://schemas.microsoft.com/office/drawing/2014/main" id="{53C2B10A-29B8-8E60-8ED5-E6A96F87B8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77" name="Line 811">
                <a:extLst>
                  <a:ext uri="{FF2B5EF4-FFF2-40B4-BE49-F238E27FC236}">
                    <a16:creationId xmlns:a16="http://schemas.microsoft.com/office/drawing/2014/main" id="{60078168-1DA0-F954-38C5-0DFDB3C20F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78" name="Line 812">
                <a:extLst>
                  <a:ext uri="{FF2B5EF4-FFF2-40B4-BE49-F238E27FC236}">
                    <a16:creationId xmlns:a16="http://schemas.microsoft.com/office/drawing/2014/main" id="{AFBFD1EB-7B2F-5A78-9FEC-4D2E8B60EF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79" name="Line 813">
                <a:extLst>
                  <a:ext uri="{FF2B5EF4-FFF2-40B4-BE49-F238E27FC236}">
                    <a16:creationId xmlns:a16="http://schemas.microsoft.com/office/drawing/2014/main" id="{1595B489-65B8-BD10-11E4-A0A7E1C55E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80" name="Line 814">
                <a:extLst>
                  <a:ext uri="{FF2B5EF4-FFF2-40B4-BE49-F238E27FC236}">
                    <a16:creationId xmlns:a16="http://schemas.microsoft.com/office/drawing/2014/main" id="{8607A3CB-398F-9644-236F-61EB533599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81" name="Line 815">
                <a:extLst>
                  <a:ext uri="{FF2B5EF4-FFF2-40B4-BE49-F238E27FC236}">
                    <a16:creationId xmlns:a16="http://schemas.microsoft.com/office/drawing/2014/main" id="{E6659ADF-99B2-66CE-989F-860DCEE143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82" name="Line 816">
                <a:extLst>
                  <a:ext uri="{FF2B5EF4-FFF2-40B4-BE49-F238E27FC236}">
                    <a16:creationId xmlns:a16="http://schemas.microsoft.com/office/drawing/2014/main" id="{35D9C6D6-4D9F-92A5-EE05-916762F20A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83" name="Line 817">
                <a:extLst>
                  <a:ext uri="{FF2B5EF4-FFF2-40B4-BE49-F238E27FC236}">
                    <a16:creationId xmlns:a16="http://schemas.microsoft.com/office/drawing/2014/main" id="{4BFCED3F-A140-A2B8-7138-99C30C3ECE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84" name="Line 818">
                <a:extLst>
                  <a:ext uri="{FF2B5EF4-FFF2-40B4-BE49-F238E27FC236}">
                    <a16:creationId xmlns:a16="http://schemas.microsoft.com/office/drawing/2014/main" id="{A5CD8F39-ADDA-06E6-23FB-8EFAEECCB8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85" name="Line 819">
                <a:extLst>
                  <a:ext uri="{FF2B5EF4-FFF2-40B4-BE49-F238E27FC236}">
                    <a16:creationId xmlns:a16="http://schemas.microsoft.com/office/drawing/2014/main" id="{4F7C9F05-F474-D14F-AD2D-69FB00FB0B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86" name="Line 820">
                <a:extLst>
                  <a:ext uri="{FF2B5EF4-FFF2-40B4-BE49-F238E27FC236}">
                    <a16:creationId xmlns:a16="http://schemas.microsoft.com/office/drawing/2014/main" id="{36D542AB-F728-1CC8-548C-6099FB3714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87" name="Line 821">
                <a:extLst>
                  <a:ext uri="{FF2B5EF4-FFF2-40B4-BE49-F238E27FC236}">
                    <a16:creationId xmlns:a16="http://schemas.microsoft.com/office/drawing/2014/main" id="{8561479B-971C-C865-9EB1-47B5F53C32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88" name="Line 822">
                <a:extLst>
                  <a:ext uri="{FF2B5EF4-FFF2-40B4-BE49-F238E27FC236}">
                    <a16:creationId xmlns:a16="http://schemas.microsoft.com/office/drawing/2014/main" id="{35059A08-19F6-5FD2-15B7-4787A651C0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89" name="Line 823">
                <a:extLst>
                  <a:ext uri="{FF2B5EF4-FFF2-40B4-BE49-F238E27FC236}">
                    <a16:creationId xmlns:a16="http://schemas.microsoft.com/office/drawing/2014/main" id="{190BC3CB-E888-E6D1-CDC9-558B4D498F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90" name="Line 824">
                <a:extLst>
                  <a:ext uri="{FF2B5EF4-FFF2-40B4-BE49-F238E27FC236}">
                    <a16:creationId xmlns:a16="http://schemas.microsoft.com/office/drawing/2014/main" id="{208248E5-3401-2728-88EA-37A9638B18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91" name="Rectangle 825">
                <a:extLst>
                  <a:ext uri="{FF2B5EF4-FFF2-40B4-BE49-F238E27FC236}">
                    <a16:creationId xmlns:a16="http://schemas.microsoft.com/office/drawing/2014/main" id="{083076BB-BDC0-B17D-3491-584213AFA0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402" y="1747"/>
                <a:ext cx="574" cy="28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6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März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92" name="Rectangle 826">
                <a:extLst>
                  <a:ext uri="{FF2B5EF4-FFF2-40B4-BE49-F238E27FC236}">
                    <a16:creationId xmlns:a16="http://schemas.microsoft.com/office/drawing/2014/main" id="{7CCD9D00-31D3-5BA8-DFA1-D99D86842B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20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93" name="Rectangle 827">
                <a:extLst>
                  <a:ext uri="{FF2B5EF4-FFF2-40B4-BE49-F238E27FC236}">
                    <a16:creationId xmlns:a16="http://schemas.microsoft.com/office/drawing/2014/main" id="{DFA9A404-229F-4A91-140B-098F572152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207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94" name="Rectangle 828">
                <a:extLst>
                  <a:ext uri="{FF2B5EF4-FFF2-40B4-BE49-F238E27FC236}">
                    <a16:creationId xmlns:a16="http://schemas.microsoft.com/office/drawing/2014/main" id="{21D8A12E-38E5-BA67-A8EB-2FA9E3F2C5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231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95" name="Rectangle 829">
                <a:extLst>
                  <a:ext uri="{FF2B5EF4-FFF2-40B4-BE49-F238E27FC236}">
                    <a16:creationId xmlns:a16="http://schemas.microsoft.com/office/drawing/2014/main" id="{18E359E7-C472-9C35-0CBF-622F61F79A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2350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96" name="Rectangle 830">
                <a:extLst>
                  <a:ext uri="{FF2B5EF4-FFF2-40B4-BE49-F238E27FC236}">
                    <a16:creationId xmlns:a16="http://schemas.microsoft.com/office/drawing/2014/main" id="{9328E996-1E5E-022B-E9E0-08C6C0A005E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31" y="2316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97" name="Rectangle 831">
                <a:extLst>
                  <a:ext uri="{FF2B5EF4-FFF2-40B4-BE49-F238E27FC236}">
                    <a16:creationId xmlns:a16="http://schemas.microsoft.com/office/drawing/2014/main" id="{6EFBD8FA-F797-E724-9B5C-21C960903B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259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98" name="Rectangle 832">
                <a:extLst>
                  <a:ext uri="{FF2B5EF4-FFF2-40B4-BE49-F238E27FC236}">
                    <a16:creationId xmlns:a16="http://schemas.microsoft.com/office/drawing/2014/main" id="{FFBFBCF6-2AA9-4FA8-EE16-0C39B9B461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263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99" name="Rectangle 833">
                <a:extLst>
                  <a:ext uri="{FF2B5EF4-FFF2-40B4-BE49-F238E27FC236}">
                    <a16:creationId xmlns:a16="http://schemas.microsoft.com/office/drawing/2014/main" id="{E808F524-FA35-4F60-7096-7FA74287630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28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00" name="Rectangle 834">
                <a:extLst>
                  <a:ext uri="{FF2B5EF4-FFF2-40B4-BE49-F238E27FC236}">
                    <a16:creationId xmlns:a16="http://schemas.microsoft.com/office/drawing/2014/main" id="{28241064-66D9-3755-A905-A5366C9DB31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2911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01" name="Rectangle 835">
                <a:extLst>
                  <a:ext uri="{FF2B5EF4-FFF2-40B4-BE49-F238E27FC236}">
                    <a16:creationId xmlns:a16="http://schemas.microsoft.com/office/drawing/2014/main" id="{C54EDFE6-146E-4C47-5343-15E0852494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315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02" name="Rectangle 836">
                <a:extLst>
                  <a:ext uri="{FF2B5EF4-FFF2-40B4-BE49-F238E27FC236}">
                    <a16:creationId xmlns:a16="http://schemas.microsoft.com/office/drawing/2014/main" id="{979320D8-6E3B-EE4C-36DB-9FE2801368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3190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03" name="Rectangle 837">
                <a:extLst>
                  <a:ext uri="{FF2B5EF4-FFF2-40B4-BE49-F238E27FC236}">
                    <a16:creationId xmlns:a16="http://schemas.microsoft.com/office/drawing/2014/main" id="{1382E89F-3D7A-CC08-4461-6D359848CD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34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04" name="Rectangle 838">
                <a:extLst>
                  <a:ext uri="{FF2B5EF4-FFF2-40B4-BE49-F238E27FC236}">
                    <a16:creationId xmlns:a16="http://schemas.microsoft.com/office/drawing/2014/main" id="{7A242287-7A3F-0648-3F0B-15AE7FA312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347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05" name="Rectangle 839">
                <a:extLst>
                  <a:ext uri="{FF2B5EF4-FFF2-40B4-BE49-F238E27FC236}">
                    <a16:creationId xmlns:a16="http://schemas.microsoft.com/office/drawing/2014/main" id="{56501C8A-639D-2C97-D7FE-70241D542C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37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06" name="Rectangle 840">
                <a:extLst>
                  <a:ext uri="{FF2B5EF4-FFF2-40B4-BE49-F238E27FC236}">
                    <a16:creationId xmlns:a16="http://schemas.microsoft.com/office/drawing/2014/main" id="{F8457E61-00DC-703F-0771-7C7CD06A392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375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07" name="Rectangle 841">
                <a:extLst>
                  <a:ext uri="{FF2B5EF4-FFF2-40B4-BE49-F238E27FC236}">
                    <a16:creationId xmlns:a16="http://schemas.microsoft.com/office/drawing/2014/main" id="{14A75DB7-EC65-296B-C1D3-DDA34790E8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39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08" name="Rectangle 842">
                <a:extLst>
                  <a:ext uri="{FF2B5EF4-FFF2-40B4-BE49-F238E27FC236}">
                    <a16:creationId xmlns:a16="http://schemas.microsoft.com/office/drawing/2014/main" id="{8A97AF5E-620B-63D0-BC32-90E6DFD3C2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403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09" name="Rectangle 843">
                <a:extLst>
                  <a:ext uri="{FF2B5EF4-FFF2-40B4-BE49-F238E27FC236}">
                    <a16:creationId xmlns:a16="http://schemas.microsoft.com/office/drawing/2014/main" id="{D9569986-1768-4F3B-9818-B4C95102A9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05" y="4139"/>
                <a:ext cx="721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 Internationaler Frauentag*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10" name="Rectangle 844">
                <a:extLst>
                  <a:ext uri="{FF2B5EF4-FFF2-40B4-BE49-F238E27FC236}">
                    <a16:creationId xmlns:a16="http://schemas.microsoft.com/office/drawing/2014/main" id="{CA0EA347-14C4-8C9B-A6A5-68C615CE98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42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11" name="Rectangle 845">
                <a:extLst>
                  <a:ext uri="{FF2B5EF4-FFF2-40B4-BE49-F238E27FC236}">
                    <a16:creationId xmlns:a16="http://schemas.microsoft.com/office/drawing/2014/main" id="{F143E638-A05C-DE2F-D84A-8BE7B4FC45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4309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12" name="Rectangle 846">
                <a:extLst>
                  <a:ext uri="{FF2B5EF4-FFF2-40B4-BE49-F238E27FC236}">
                    <a16:creationId xmlns:a16="http://schemas.microsoft.com/office/drawing/2014/main" id="{4CBCC077-90F0-072F-DC98-B68A37614A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37" y="4275"/>
                <a:ext cx="149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13" name="Rectangle 847">
                <a:extLst>
                  <a:ext uri="{FF2B5EF4-FFF2-40B4-BE49-F238E27FC236}">
                    <a16:creationId xmlns:a16="http://schemas.microsoft.com/office/drawing/2014/main" id="{69A42D3F-77E1-DD93-7A4C-2ADF2C72641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49" y="4275"/>
                <a:ext cx="71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14" name="Rectangle 848">
                <a:extLst>
                  <a:ext uri="{FF2B5EF4-FFF2-40B4-BE49-F238E27FC236}">
                    <a16:creationId xmlns:a16="http://schemas.microsoft.com/office/drawing/2014/main" id="{0FC13EC0-81BD-1153-7D15-30738EDE1A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85" y="4275"/>
                <a:ext cx="71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15" name="Rectangle 849">
                <a:extLst>
                  <a:ext uri="{FF2B5EF4-FFF2-40B4-BE49-F238E27FC236}">
                    <a16:creationId xmlns:a16="http://schemas.microsoft.com/office/drawing/2014/main" id="{834A3EC5-6B5D-E510-BC78-0B9A3C7C30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455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16" name="Rectangle 850">
                <a:extLst>
                  <a:ext uri="{FF2B5EF4-FFF2-40B4-BE49-F238E27FC236}">
                    <a16:creationId xmlns:a16="http://schemas.microsoft.com/office/drawing/2014/main" id="{28DBC662-D837-7835-F0A2-E1C096FA0D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459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17" name="Rectangle 851">
                <a:extLst>
                  <a:ext uri="{FF2B5EF4-FFF2-40B4-BE49-F238E27FC236}">
                    <a16:creationId xmlns:a16="http://schemas.microsoft.com/office/drawing/2014/main" id="{E6360557-4EDF-6201-F859-F72935DA80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40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18" name="Rectangle 852">
                <a:extLst>
                  <a:ext uri="{FF2B5EF4-FFF2-40B4-BE49-F238E27FC236}">
                    <a16:creationId xmlns:a16="http://schemas.microsoft.com/office/drawing/2014/main" id="{B244BB83-11FB-5504-1315-EAF7F1001F8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35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19" name="Rectangle 853">
                <a:extLst>
                  <a:ext uri="{FF2B5EF4-FFF2-40B4-BE49-F238E27FC236}">
                    <a16:creationId xmlns:a16="http://schemas.microsoft.com/office/drawing/2014/main" id="{5AC5CB22-1B66-121C-B90C-DF31D55DCD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4870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20" name="Rectangle 854">
                <a:extLst>
                  <a:ext uri="{FF2B5EF4-FFF2-40B4-BE49-F238E27FC236}">
                    <a16:creationId xmlns:a16="http://schemas.microsoft.com/office/drawing/2014/main" id="{B3B4AA9C-E51E-6C3F-7D26-716E61FFEB2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51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21" name="Rectangle 855">
                <a:extLst>
                  <a:ext uri="{FF2B5EF4-FFF2-40B4-BE49-F238E27FC236}">
                    <a16:creationId xmlns:a16="http://schemas.microsoft.com/office/drawing/2014/main" id="{2D3925AC-52AB-4BBE-C96D-A7F7B1B7DC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5149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22" name="Rectangle 856">
                <a:extLst>
                  <a:ext uri="{FF2B5EF4-FFF2-40B4-BE49-F238E27FC236}">
                    <a16:creationId xmlns:a16="http://schemas.microsoft.com/office/drawing/2014/main" id="{58FD9E7F-4952-5C79-D9C1-9EB3744A13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53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23" name="Rectangle 857">
                <a:extLst>
                  <a:ext uri="{FF2B5EF4-FFF2-40B4-BE49-F238E27FC236}">
                    <a16:creationId xmlns:a16="http://schemas.microsoft.com/office/drawing/2014/main" id="{06BE1F55-002C-03F8-6348-7081B31B1B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543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24" name="Rectangle 858">
                <a:extLst>
                  <a:ext uri="{FF2B5EF4-FFF2-40B4-BE49-F238E27FC236}">
                    <a16:creationId xmlns:a16="http://schemas.microsoft.com/office/drawing/2014/main" id="{FE833C1E-8B72-F8EA-52EB-0173FA0540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56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25" name="Rectangle 859">
                <a:extLst>
                  <a:ext uri="{FF2B5EF4-FFF2-40B4-BE49-F238E27FC236}">
                    <a16:creationId xmlns:a16="http://schemas.microsoft.com/office/drawing/2014/main" id="{172872F5-36BC-EB05-82AB-6C6645E9FD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570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26" name="Rectangle 860">
                <a:extLst>
                  <a:ext uri="{FF2B5EF4-FFF2-40B4-BE49-F238E27FC236}">
                    <a16:creationId xmlns:a16="http://schemas.microsoft.com/office/drawing/2014/main" id="{D1ADCEAC-80BC-5C8C-4EE7-CE67C499F79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59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27" name="Rectangle 861">
                <a:extLst>
                  <a:ext uri="{FF2B5EF4-FFF2-40B4-BE49-F238E27FC236}">
                    <a16:creationId xmlns:a16="http://schemas.microsoft.com/office/drawing/2014/main" id="{3124E4E7-6A1A-7EE7-2E09-70183CAA70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598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28" name="Rectangle 862">
                <a:extLst>
                  <a:ext uri="{FF2B5EF4-FFF2-40B4-BE49-F238E27FC236}">
                    <a16:creationId xmlns:a16="http://schemas.microsoft.com/office/drawing/2014/main" id="{9EE9969E-BC61-34DC-71F4-42E91974DA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623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29" name="Rectangle 863">
                <a:extLst>
                  <a:ext uri="{FF2B5EF4-FFF2-40B4-BE49-F238E27FC236}">
                    <a16:creationId xmlns:a16="http://schemas.microsoft.com/office/drawing/2014/main" id="{AAC5CC6B-4726-9E13-3384-F069375606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6268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30" name="Rectangle 864">
                <a:extLst>
                  <a:ext uri="{FF2B5EF4-FFF2-40B4-BE49-F238E27FC236}">
                    <a16:creationId xmlns:a16="http://schemas.microsoft.com/office/drawing/2014/main" id="{19283E52-716B-4BA3-C05E-93E4A8AF16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31" y="6234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31" name="Rectangle 865">
                <a:extLst>
                  <a:ext uri="{FF2B5EF4-FFF2-40B4-BE49-F238E27FC236}">
                    <a16:creationId xmlns:a16="http://schemas.microsoft.com/office/drawing/2014/main" id="{F73A7057-61FE-28A5-56F8-BDA7EB8C06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651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32" name="Rectangle 866">
                <a:extLst>
                  <a:ext uri="{FF2B5EF4-FFF2-40B4-BE49-F238E27FC236}">
                    <a16:creationId xmlns:a16="http://schemas.microsoft.com/office/drawing/2014/main" id="{1A5CA47E-508E-AB54-4EDF-7CA300D3FB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654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33" name="Rectangle 867">
                <a:extLst>
                  <a:ext uri="{FF2B5EF4-FFF2-40B4-BE49-F238E27FC236}">
                    <a16:creationId xmlns:a16="http://schemas.microsoft.com/office/drawing/2014/main" id="{5601C8CC-4C6D-C94F-0C78-7AF6B934CD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67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34" name="Rectangle 868">
                <a:extLst>
                  <a:ext uri="{FF2B5EF4-FFF2-40B4-BE49-F238E27FC236}">
                    <a16:creationId xmlns:a16="http://schemas.microsoft.com/office/drawing/2014/main" id="{8AB717E2-ECD3-2363-AC74-27D463327B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6828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35" name="Rectangle 869">
                <a:extLst>
                  <a:ext uri="{FF2B5EF4-FFF2-40B4-BE49-F238E27FC236}">
                    <a16:creationId xmlns:a16="http://schemas.microsoft.com/office/drawing/2014/main" id="{B56E62C1-553F-4D7A-7DAB-92D23F2D00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70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36" name="Rectangle 870">
                <a:extLst>
                  <a:ext uri="{FF2B5EF4-FFF2-40B4-BE49-F238E27FC236}">
                    <a16:creationId xmlns:a16="http://schemas.microsoft.com/office/drawing/2014/main" id="{5B735DE2-72B0-30DA-4B26-A7F4ACCD43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7108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37" name="Rectangle 871">
                <a:extLst>
                  <a:ext uri="{FF2B5EF4-FFF2-40B4-BE49-F238E27FC236}">
                    <a16:creationId xmlns:a16="http://schemas.microsoft.com/office/drawing/2014/main" id="{23E61F0E-2919-12B8-A67E-B77410E6CC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73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38" name="Rectangle 872">
                <a:extLst>
                  <a:ext uri="{FF2B5EF4-FFF2-40B4-BE49-F238E27FC236}">
                    <a16:creationId xmlns:a16="http://schemas.microsoft.com/office/drawing/2014/main" id="{EBFBE918-2A69-CB42-CA3C-F31FBF9D63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738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39" name="Rectangle 873">
                <a:extLst>
                  <a:ext uri="{FF2B5EF4-FFF2-40B4-BE49-F238E27FC236}">
                    <a16:creationId xmlns:a16="http://schemas.microsoft.com/office/drawing/2014/main" id="{5F32658A-EE25-A726-911C-3B6685D6A3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763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40" name="Rectangle 874">
                <a:extLst>
                  <a:ext uri="{FF2B5EF4-FFF2-40B4-BE49-F238E27FC236}">
                    <a16:creationId xmlns:a16="http://schemas.microsoft.com/office/drawing/2014/main" id="{9CC2B4CF-6A9B-A7FE-1696-ED8ED72B29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766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41" name="Rectangle 875">
                <a:extLst>
                  <a:ext uri="{FF2B5EF4-FFF2-40B4-BE49-F238E27FC236}">
                    <a16:creationId xmlns:a16="http://schemas.microsoft.com/office/drawing/2014/main" id="{9545DAA5-0A0D-A7E9-60C2-7A970BE5201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791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42" name="Rectangle 876">
                <a:extLst>
                  <a:ext uri="{FF2B5EF4-FFF2-40B4-BE49-F238E27FC236}">
                    <a16:creationId xmlns:a16="http://schemas.microsoft.com/office/drawing/2014/main" id="{EB9D3AB8-E62E-8818-A67A-EEC7B593AF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794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43" name="Rectangle 877">
                <a:extLst>
                  <a:ext uri="{FF2B5EF4-FFF2-40B4-BE49-F238E27FC236}">
                    <a16:creationId xmlns:a16="http://schemas.microsoft.com/office/drawing/2014/main" id="{731873D8-BB0C-5668-E21E-8DE69A732F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81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44" name="Rectangle 878">
                <a:extLst>
                  <a:ext uri="{FF2B5EF4-FFF2-40B4-BE49-F238E27FC236}">
                    <a16:creationId xmlns:a16="http://schemas.microsoft.com/office/drawing/2014/main" id="{843F1FD8-FDFA-7017-6957-E287B7470F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8227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45" name="Rectangle 879">
                <a:extLst>
                  <a:ext uri="{FF2B5EF4-FFF2-40B4-BE49-F238E27FC236}">
                    <a16:creationId xmlns:a16="http://schemas.microsoft.com/office/drawing/2014/main" id="{E879569B-E314-2E0C-F291-9E5FFF9312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31" y="8193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46" name="Rectangle 880">
                <a:extLst>
                  <a:ext uri="{FF2B5EF4-FFF2-40B4-BE49-F238E27FC236}">
                    <a16:creationId xmlns:a16="http://schemas.microsoft.com/office/drawing/2014/main" id="{2F8BDBED-A7B3-DE2A-7712-D4F72EB8C2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847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47" name="Rectangle 881">
                <a:extLst>
                  <a:ext uri="{FF2B5EF4-FFF2-40B4-BE49-F238E27FC236}">
                    <a16:creationId xmlns:a16="http://schemas.microsoft.com/office/drawing/2014/main" id="{C6295992-06D6-0889-4C02-F6148EB5AD7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850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48" name="Rectangle 882">
                <a:extLst>
                  <a:ext uri="{FF2B5EF4-FFF2-40B4-BE49-F238E27FC236}">
                    <a16:creationId xmlns:a16="http://schemas.microsoft.com/office/drawing/2014/main" id="{2F2CCA5B-DFF8-9049-14C7-A25DD1931E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875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49" name="Rectangle 883">
                <a:extLst>
                  <a:ext uri="{FF2B5EF4-FFF2-40B4-BE49-F238E27FC236}">
                    <a16:creationId xmlns:a16="http://schemas.microsoft.com/office/drawing/2014/main" id="{9A30C975-BD8C-B112-D31C-334492B9DD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8787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50" name="Rectangle 884">
                <a:extLst>
                  <a:ext uri="{FF2B5EF4-FFF2-40B4-BE49-F238E27FC236}">
                    <a16:creationId xmlns:a16="http://schemas.microsoft.com/office/drawing/2014/main" id="{EBBD9124-7875-4588-7380-E65F4EF79F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90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51" name="Rectangle 885">
                <a:extLst>
                  <a:ext uri="{FF2B5EF4-FFF2-40B4-BE49-F238E27FC236}">
                    <a16:creationId xmlns:a16="http://schemas.microsoft.com/office/drawing/2014/main" id="{D6899C65-078F-3158-0797-4B3A05DD19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9065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52" name="Rectangle 886">
                <a:extLst>
                  <a:ext uri="{FF2B5EF4-FFF2-40B4-BE49-F238E27FC236}">
                    <a16:creationId xmlns:a16="http://schemas.microsoft.com/office/drawing/2014/main" id="{5A0D0C1E-9BD5-4C7A-D76C-3FA6C0E6E1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931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53" name="Rectangle 887">
                <a:extLst>
                  <a:ext uri="{FF2B5EF4-FFF2-40B4-BE49-F238E27FC236}">
                    <a16:creationId xmlns:a16="http://schemas.microsoft.com/office/drawing/2014/main" id="{75B42023-7223-FFB2-569F-91BD27A9B5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9346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54" name="Rectangle 888">
                <a:extLst>
                  <a:ext uri="{FF2B5EF4-FFF2-40B4-BE49-F238E27FC236}">
                    <a16:creationId xmlns:a16="http://schemas.microsoft.com/office/drawing/2014/main" id="{AFF88AD6-B618-00D1-E5C4-27CEB750FC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959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55" name="Rectangle 889">
                <a:extLst>
                  <a:ext uri="{FF2B5EF4-FFF2-40B4-BE49-F238E27FC236}">
                    <a16:creationId xmlns:a16="http://schemas.microsoft.com/office/drawing/2014/main" id="{A7F43C52-39CE-62FC-BF2C-3DF98E6FC6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962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56" name="Rectangle 890">
                <a:extLst>
                  <a:ext uri="{FF2B5EF4-FFF2-40B4-BE49-F238E27FC236}">
                    <a16:creationId xmlns:a16="http://schemas.microsoft.com/office/drawing/2014/main" id="{B68660D0-D8FF-78E5-7E29-2D659FBB57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987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57" name="Rectangle 891">
                <a:extLst>
                  <a:ext uri="{FF2B5EF4-FFF2-40B4-BE49-F238E27FC236}">
                    <a16:creationId xmlns:a16="http://schemas.microsoft.com/office/drawing/2014/main" id="{460E2E4C-F637-8FFC-0682-2D97B2712E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990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58" name="Rectangle 892">
                <a:extLst>
                  <a:ext uri="{FF2B5EF4-FFF2-40B4-BE49-F238E27FC236}">
                    <a16:creationId xmlns:a16="http://schemas.microsoft.com/office/drawing/2014/main" id="{8FFD1DE6-AF46-5313-11FE-7DD2934436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1015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59" name="Rectangle 893">
                <a:extLst>
                  <a:ext uri="{FF2B5EF4-FFF2-40B4-BE49-F238E27FC236}">
                    <a16:creationId xmlns:a16="http://schemas.microsoft.com/office/drawing/2014/main" id="{F0A50685-01E9-B01C-2324-3CE3A3AAA1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10184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60" name="Rectangle 894">
                <a:extLst>
                  <a:ext uri="{FF2B5EF4-FFF2-40B4-BE49-F238E27FC236}">
                    <a16:creationId xmlns:a16="http://schemas.microsoft.com/office/drawing/2014/main" id="{D0F74A88-E93A-0C02-BCBC-BD534E9091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31" y="10150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61" name="Rectangle 895">
                <a:extLst>
                  <a:ext uri="{FF2B5EF4-FFF2-40B4-BE49-F238E27FC236}">
                    <a16:creationId xmlns:a16="http://schemas.microsoft.com/office/drawing/2014/main" id="{340A245E-744C-0414-D130-3EB4594C13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36" y="104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62" name="Rectangle 896">
                <a:extLst>
                  <a:ext uri="{FF2B5EF4-FFF2-40B4-BE49-F238E27FC236}">
                    <a16:creationId xmlns:a16="http://schemas.microsoft.com/office/drawing/2014/main" id="{7252125D-CE22-7345-E5ED-E2DC62AA59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89" y="10465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5063" name="Rectangle 897">
                <a:extLst>
                  <a:ext uri="{FF2B5EF4-FFF2-40B4-BE49-F238E27FC236}">
                    <a16:creationId xmlns:a16="http://schemas.microsoft.com/office/drawing/2014/main" id="{E8CF0637-C4D1-A6AC-E4BC-D21B37F758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73" y="1724"/>
                <a:ext cx="1253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66" name="Line 900">
                <a:extLst>
                  <a:ext uri="{FF2B5EF4-FFF2-40B4-BE49-F238E27FC236}">
                    <a16:creationId xmlns:a16="http://schemas.microsoft.com/office/drawing/2014/main" id="{F460490E-3A45-6904-A20F-3B60EA40CC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67" name="Line 901">
                <a:extLst>
                  <a:ext uri="{FF2B5EF4-FFF2-40B4-BE49-F238E27FC236}">
                    <a16:creationId xmlns:a16="http://schemas.microsoft.com/office/drawing/2014/main" id="{32FABB31-E091-289D-6CD1-B962B9610C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106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68" name="Line 902">
                <a:extLst>
                  <a:ext uri="{FF2B5EF4-FFF2-40B4-BE49-F238E27FC236}">
                    <a16:creationId xmlns:a16="http://schemas.microsoft.com/office/drawing/2014/main" id="{924D4D9F-CC84-C864-B840-D4CF3E807B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1067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69" name="Line 903">
                <a:extLst>
                  <a:ext uri="{FF2B5EF4-FFF2-40B4-BE49-F238E27FC236}">
                    <a16:creationId xmlns:a16="http://schemas.microsoft.com/office/drawing/2014/main" id="{EE419167-47A0-108B-FD87-29217C7A66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200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70" name="Line 904">
                <a:extLst>
                  <a:ext uri="{FF2B5EF4-FFF2-40B4-BE49-F238E27FC236}">
                    <a16:creationId xmlns:a16="http://schemas.microsoft.com/office/drawing/2014/main" id="{4011AD15-4D37-C123-3FBD-E0F84A6640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200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71" name="Line 905">
                <a:extLst>
                  <a:ext uri="{FF2B5EF4-FFF2-40B4-BE49-F238E27FC236}">
                    <a16:creationId xmlns:a16="http://schemas.microsoft.com/office/drawing/2014/main" id="{DD1D1AF8-DA45-07E5-4E0D-876E08BB56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72" name="Line 906">
                <a:extLst>
                  <a:ext uri="{FF2B5EF4-FFF2-40B4-BE49-F238E27FC236}">
                    <a16:creationId xmlns:a16="http://schemas.microsoft.com/office/drawing/2014/main" id="{19731A2D-A4C5-B5D9-0D22-F682B04D8D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73" name="Line 907">
                <a:extLst>
                  <a:ext uri="{FF2B5EF4-FFF2-40B4-BE49-F238E27FC236}">
                    <a16:creationId xmlns:a16="http://schemas.microsoft.com/office/drawing/2014/main" id="{DABF28B0-339E-0130-2351-75F356A37E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22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74" name="Line 908">
                <a:extLst>
                  <a:ext uri="{FF2B5EF4-FFF2-40B4-BE49-F238E27FC236}">
                    <a16:creationId xmlns:a16="http://schemas.microsoft.com/office/drawing/2014/main" id="{6698185F-BD97-C24D-0487-3F535B0BA5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22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75" name="Line 909">
                <a:extLst>
                  <a:ext uri="{FF2B5EF4-FFF2-40B4-BE49-F238E27FC236}">
                    <a16:creationId xmlns:a16="http://schemas.microsoft.com/office/drawing/2014/main" id="{3DC8E901-6650-04A3-4867-35886C50D0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76" name="Line 910">
                <a:extLst>
                  <a:ext uri="{FF2B5EF4-FFF2-40B4-BE49-F238E27FC236}">
                    <a16:creationId xmlns:a16="http://schemas.microsoft.com/office/drawing/2014/main" id="{9AD8EB6C-4340-ACC2-EA26-8515C7AD3B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77" name="Line 911">
                <a:extLst>
                  <a:ext uri="{FF2B5EF4-FFF2-40B4-BE49-F238E27FC236}">
                    <a16:creationId xmlns:a16="http://schemas.microsoft.com/office/drawing/2014/main" id="{49C4F692-7440-A3FC-7C84-E0EC82C292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25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78" name="Line 912">
                <a:extLst>
                  <a:ext uri="{FF2B5EF4-FFF2-40B4-BE49-F238E27FC236}">
                    <a16:creationId xmlns:a16="http://schemas.microsoft.com/office/drawing/2014/main" id="{8519A3E8-A7A5-5208-CA0D-0AD4658D32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25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79" name="Line 913">
                <a:extLst>
                  <a:ext uri="{FF2B5EF4-FFF2-40B4-BE49-F238E27FC236}">
                    <a16:creationId xmlns:a16="http://schemas.microsoft.com/office/drawing/2014/main" id="{527AD6C8-4847-2672-4694-A71394E135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80" name="Line 914">
                <a:extLst>
                  <a:ext uri="{FF2B5EF4-FFF2-40B4-BE49-F238E27FC236}">
                    <a16:creationId xmlns:a16="http://schemas.microsoft.com/office/drawing/2014/main" id="{E00DE200-F8E8-4970-AC2A-0E6CD3786D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81" name="Line 915">
                <a:extLst>
                  <a:ext uri="{FF2B5EF4-FFF2-40B4-BE49-F238E27FC236}">
                    <a16:creationId xmlns:a16="http://schemas.microsoft.com/office/drawing/2014/main" id="{B540C86D-F6F0-CE8F-056B-F13648990C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284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82" name="Line 916">
                <a:extLst>
                  <a:ext uri="{FF2B5EF4-FFF2-40B4-BE49-F238E27FC236}">
                    <a16:creationId xmlns:a16="http://schemas.microsoft.com/office/drawing/2014/main" id="{734FB480-3CE0-4BB4-3515-1D82075547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284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83" name="Line 917">
                <a:extLst>
                  <a:ext uri="{FF2B5EF4-FFF2-40B4-BE49-F238E27FC236}">
                    <a16:creationId xmlns:a16="http://schemas.microsoft.com/office/drawing/2014/main" id="{AD713074-8FE7-8A03-7B95-66B447F86F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84" name="Line 918">
                <a:extLst>
                  <a:ext uri="{FF2B5EF4-FFF2-40B4-BE49-F238E27FC236}">
                    <a16:creationId xmlns:a16="http://schemas.microsoft.com/office/drawing/2014/main" id="{C2EBB3B9-E5FA-2740-E02D-7A4197A26D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85" name="Line 919">
                <a:extLst>
                  <a:ext uri="{FF2B5EF4-FFF2-40B4-BE49-F238E27FC236}">
                    <a16:creationId xmlns:a16="http://schemas.microsoft.com/office/drawing/2014/main" id="{47002F9F-0643-13E8-B3FA-432249D715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31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86" name="Line 920">
                <a:extLst>
                  <a:ext uri="{FF2B5EF4-FFF2-40B4-BE49-F238E27FC236}">
                    <a16:creationId xmlns:a16="http://schemas.microsoft.com/office/drawing/2014/main" id="{832EB95A-55A7-5805-1EBA-A43BE9E279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31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87" name="Line 921">
                <a:extLst>
                  <a:ext uri="{FF2B5EF4-FFF2-40B4-BE49-F238E27FC236}">
                    <a16:creationId xmlns:a16="http://schemas.microsoft.com/office/drawing/2014/main" id="{EFC9AEB7-4772-919B-B886-55206885F7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88" name="Line 922">
                <a:extLst>
                  <a:ext uri="{FF2B5EF4-FFF2-40B4-BE49-F238E27FC236}">
                    <a16:creationId xmlns:a16="http://schemas.microsoft.com/office/drawing/2014/main" id="{59B69A28-70C3-E870-C912-6EDC4CFF22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89" name="Line 923">
                <a:extLst>
                  <a:ext uri="{FF2B5EF4-FFF2-40B4-BE49-F238E27FC236}">
                    <a16:creationId xmlns:a16="http://schemas.microsoft.com/office/drawing/2014/main" id="{57127A4A-0F37-4ACE-39B5-A5D00A13C4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34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90" name="Line 924">
                <a:extLst>
                  <a:ext uri="{FF2B5EF4-FFF2-40B4-BE49-F238E27FC236}">
                    <a16:creationId xmlns:a16="http://schemas.microsoft.com/office/drawing/2014/main" id="{2464FF82-2081-22F2-69E1-26BADFD9BB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91" name="Line 925">
                <a:extLst>
                  <a:ext uri="{FF2B5EF4-FFF2-40B4-BE49-F238E27FC236}">
                    <a16:creationId xmlns:a16="http://schemas.microsoft.com/office/drawing/2014/main" id="{EA48AA9C-4950-E102-DB0E-418D72D10B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34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92" name="Line 926">
                <a:extLst>
                  <a:ext uri="{FF2B5EF4-FFF2-40B4-BE49-F238E27FC236}">
                    <a16:creationId xmlns:a16="http://schemas.microsoft.com/office/drawing/2014/main" id="{92A50F2E-BB1A-5A0F-9AF8-7372378329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93" name="Line 927">
                <a:extLst>
                  <a:ext uri="{FF2B5EF4-FFF2-40B4-BE49-F238E27FC236}">
                    <a16:creationId xmlns:a16="http://schemas.microsoft.com/office/drawing/2014/main" id="{F478082E-9E42-A99F-306A-EBD8D7710C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94" name="Line 928">
                <a:extLst>
                  <a:ext uri="{FF2B5EF4-FFF2-40B4-BE49-F238E27FC236}">
                    <a16:creationId xmlns:a16="http://schemas.microsoft.com/office/drawing/2014/main" id="{D0C90A1D-8BA5-366C-36B8-3C00C9D7F0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95" name="Line 929">
                <a:extLst>
                  <a:ext uri="{FF2B5EF4-FFF2-40B4-BE49-F238E27FC236}">
                    <a16:creationId xmlns:a16="http://schemas.microsoft.com/office/drawing/2014/main" id="{288D0269-9C30-3DEE-1AB2-39F551B135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36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96" name="Line 930">
                <a:extLst>
                  <a:ext uri="{FF2B5EF4-FFF2-40B4-BE49-F238E27FC236}">
                    <a16:creationId xmlns:a16="http://schemas.microsoft.com/office/drawing/2014/main" id="{8D283CB5-8A3E-14E3-36C2-F0E91B7203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36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97" name="Line 931">
                <a:extLst>
                  <a:ext uri="{FF2B5EF4-FFF2-40B4-BE49-F238E27FC236}">
                    <a16:creationId xmlns:a16="http://schemas.microsoft.com/office/drawing/2014/main" id="{A486DE7E-560C-A005-AFB0-17D02D1164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98" name="Line 932">
                <a:extLst>
                  <a:ext uri="{FF2B5EF4-FFF2-40B4-BE49-F238E27FC236}">
                    <a16:creationId xmlns:a16="http://schemas.microsoft.com/office/drawing/2014/main" id="{E490057C-2D86-C8BD-B7C8-846807CBE6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099" name="Line 933">
                <a:extLst>
                  <a:ext uri="{FF2B5EF4-FFF2-40B4-BE49-F238E27FC236}">
                    <a16:creationId xmlns:a16="http://schemas.microsoft.com/office/drawing/2014/main" id="{FF3FECD0-E6CF-50DB-BBAD-9BA6F34CC2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00" name="Line 934">
                <a:extLst>
                  <a:ext uri="{FF2B5EF4-FFF2-40B4-BE49-F238E27FC236}">
                    <a16:creationId xmlns:a16="http://schemas.microsoft.com/office/drawing/2014/main" id="{71EE61E9-8DC0-AE5E-022A-24FE0B6F91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39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01" name="Line 935">
                <a:extLst>
                  <a:ext uri="{FF2B5EF4-FFF2-40B4-BE49-F238E27FC236}">
                    <a16:creationId xmlns:a16="http://schemas.microsoft.com/office/drawing/2014/main" id="{BD788FE9-090C-C9A9-6792-B449362CD1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39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02" name="Line 936">
                <a:extLst>
                  <a:ext uri="{FF2B5EF4-FFF2-40B4-BE49-F238E27FC236}">
                    <a16:creationId xmlns:a16="http://schemas.microsoft.com/office/drawing/2014/main" id="{D23123B8-2D75-27D1-6D8B-E086489B19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03" name="Line 937">
                <a:extLst>
                  <a:ext uri="{FF2B5EF4-FFF2-40B4-BE49-F238E27FC236}">
                    <a16:creationId xmlns:a16="http://schemas.microsoft.com/office/drawing/2014/main" id="{36A8E4C8-2B64-A1D7-DBBA-00935C9956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04" name="Line 938">
                <a:extLst>
                  <a:ext uri="{FF2B5EF4-FFF2-40B4-BE49-F238E27FC236}">
                    <a16:creationId xmlns:a16="http://schemas.microsoft.com/office/drawing/2014/main" id="{B22346E6-64D7-4EAB-6AE7-4380BD20B1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05" name="Line 939">
                <a:extLst>
                  <a:ext uri="{FF2B5EF4-FFF2-40B4-BE49-F238E27FC236}">
                    <a16:creationId xmlns:a16="http://schemas.microsoft.com/office/drawing/2014/main" id="{3CC6A51D-E2FE-BBB7-1A53-C1631427B9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42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06" name="Line 940">
                <a:extLst>
                  <a:ext uri="{FF2B5EF4-FFF2-40B4-BE49-F238E27FC236}">
                    <a16:creationId xmlns:a16="http://schemas.microsoft.com/office/drawing/2014/main" id="{35326423-9781-DEC3-EE43-A9FBA686B5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31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07" name="Line 941">
                <a:extLst>
                  <a:ext uri="{FF2B5EF4-FFF2-40B4-BE49-F238E27FC236}">
                    <a16:creationId xmlns:a16="http://schemas.microsoft.com/office/drawing/2014/main" id="{F8A2857F-7F2A-FF63-5F08-4807D1B906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42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08" name="Line 942">
                <a:extLst>
                  <a:ext uri="{FF2B5EF4-FFF2-40B4-BE49-F238E27FC236}">
                    <a16:creationId xmlns:a16="http://schemas.microsoft.com/office/drawing/2014/main" id="{66D71697-836D-85A6-4966-E6E8D70179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09" name="Line 943">
                <a:extLst>
                  <a:ext uri="{FF2B5EF4-FFF2-40B4-BE49-F238E27FC236}">
                    <a16:creationId xmlns:a16="http://schemas.microsoft.com/office/drawing/2014/main" id="{EE0AF305-5F56-8203-99EB-4143211E93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10" name="Line 944">
                <a:extLst>
                  <a:ext uri="{FF2B5EF4-FFF2-40B4-BE49-F238E27FC236}">
                    <a16:creationId xmlns:a16="http://schemas.microsoft.com/office/drawing/2014/main" id="{97A442D5-13FC-E75A-259F-BC04E66ED4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45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11" name="Line 945">
                <a:extLst>
                  <a:ext uri="{FF2B5EF4-FFF2-40B4-BE49-F238E27FC236}">
                    <a16:creationId xmlns:a16="http://schemas.microsoft.com/office/drawing/2014/main" id="{F300898D-F570-1A7A-C24A-29C43BEDC1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12" name="Line 946">
                <a:extLst>
                  <a:ext uri="{FF2B5EF4-FFF2-40B4-BE49-F238E27FC236}">
                    <a16:creationId xmlns:a16="http://schemas.microsoft.com/office/drawing/2014/main" id="{C0305178-F01D-650C-08E0-A49993B002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45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13" name="Line 947">
                <a:extLst>
                  <a:ext uri="{FF2B5EF4-FFF2-40B4-BE49-F238E27FC236}">
                    <a16:creationId xmlns:a16="http://schemas.microsoft.com/office/drawing/2014/main" id="{690001F5-4649-08C4-9B6D-E6D4922DBE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14" name="Line 948">
                <a:extLst>
                  <a:ext uri="{FF2B5EF4-FFF2-40B4-BE49-F238E27FC236}">
                    <a16:creationId xmlns:a16="http://schemas.microsoft.com/office/drawing/2014/main" id="{8FBC9970-81D5-3A7C-AE14-98A3C30242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15" name="Line 949">
                <a:extLst>
                  <a:ext uri="{FF2B5EF4-FFF2-40B4-BE49-F238E27FC236}">
                    <a16:creationId xmlns:a16="http://schemas.microsoft.com/office/drawing/2014/main" id="{D69B6306-F414-A5BF-9472-17809C25C0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16" name="Line 950">
                <a:extLst>
                  <a:ext uri="{FF2B5EF4-FFF2-40B4-BE49-F238E27FC236}">
                    <a16:creationId xmlns:a16="http://schemas.microsoft.com/office/drawing/2014/main" id="{0DAC3F42-1248-9AAA-1A0A-D4DB42DFD1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48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17" name="Line 951">
                <a:extLst>
                  <a:ext uri="{FF2B5EF4-FFF2-40B4-BE49-F238E27FC236}">
                    <a16:creationId xmlns:a16="http://schemas.microsoft.com/office/drawing/2014/main" id="{F16A6CA3-579E-F9DE-BA11-2A1990EE19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48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18" name="Line 952">
                <a:extLst>
                  <a:ext uri="{FF2B5EF4-FFF2-40B4-BE49-F238E27FC236}">
                    <a16:creationId xmlns:a16="http://schemas.microsoft.com/office/drawing/2014/main" id="{A3A7B20F-7517-98A7-4B46-8D8FDE070F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19" name="Line 953">
                <a:extLst>
                  <a:ext uri="{FF2B5EF4-FFF2-40B4-BE49-F238E27FC236}">
                    <a16:creationId xmlns:a16="http://schemas.microsoft.com/office/drawing/2014/main" id="{81BE056C-8E11-4E1A-E291-422E69F7C0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20" name="Line 954">
                <a:extLst>
                  <a:ext uri="{FF2B5EF4-FFF2-40B4-BE49-F238E27FC236}">
                    <a16:creationId xmlns:a16="http://schemas.microsoft.com/office/drawing/2014/main" id="{B6E5D1F4-C17A-EAD2-B0D4-E407C64FAC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21" name="Line 955">
                <a:extLst>
                  <a:ext uri="{FF2B5EF4-FFF2-40B4-BE49-F238E27FC236}">
                    <a16:creationId xmlns:a16="http://schemas.microsoft.com/office/drawing/2014/main" id="{646E6697-5352-778E-0624-19680C00BE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50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22" name="Line 956">
                <a:extLst>
                  <a:ext uri="{FF2B5EF4-FFF2-40B4-BE49-F238E27FC236}">
                    <a16:creationId xmlns:a16="http://schemas.microsoft.com/office/drawing/2014/main" id="{B19CA1F3-3B8C-235C-5043-D52572ED53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50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23" name="Line 957">
                <a:extLst>
                  <a:ext uri="{FF2B5EF4-FFF2-40B4-BE49-F238E27FC236}">
                    <a16:creationId xmlns:a16="http://schemas.microsoft.com/office/drawing/2014/main" id="{53A949E9-EB2A-DF03-698C-B9BDA32B10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24" name="Line 958">
                <a:extLst>
                  <a:ext uri="{FF2B5EF4-FFF2-40B4-BE49-F238E27FC236}">
                    <a16:creationId xmlns:a16="http://schemas.microsoft.com/office/drawing/2014/main" id="{280113A1-3BDE-1615-69EA-BFDECCF17B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25" name="Line 959">
                <a:extLst>
                  <a:ext uri="{FF2B5EF4-FFF2-40B4-BE49-F238E27FC236}">
                    <a16:creationId xmlns:a16="http://schemas.microsoft.com/office/drawing/2014/main" id="{4C924CAA-4429-B2D9-146B-0DF59A887E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26" name="Line 960">
                <a:extLst>
                  <a:ext uri="{FF2B5EF4-FFF2-40B4-BE49-F238E27FC236}">
                    <a16:creationId xmlns:a16="http://schemas.microsoft.com/office/drawing/2014/main" id="{EF9E6794-4052-002E-9EA9-D51CFBAE95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53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27" name="Line 961">
                <a:extLst>
                  <a:ext uri="{FF2B5EF4-FFF2-40B4-BE49-F238E27FC236}">
                    <a16:creationId xmlns:a16="http://schemas.microsoft.com/office/drawing/2014/main" id="{18A37250-3521-08D1-8FBF-6912A5A4D9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28" name="Line 962">
                <a:extLst>
                  <a:ext uri="{FF2B5EF4-FFF2-40B4-BE49-F238E27FC236}">
                    <a16:creationId xmlns:a16="http://schemas.microsoft.com/office/drawing/2014/main" id="{4D17E6DC-DB35-DFA8-8FD2-D6CE843F7F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53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29" name="Line 963">
                <a:extLst>
                  <a:ext uri="{FF2B5EF4-FFF2-40B4-BE49-F238E27FC236}">
                    <a16:creationId xmlns:a16="http://schemas.microsoft.com/office/drawing/2014/main" id="{8D582A3C-FCEC-40D9-17BB-B790087D80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30" name="Line 964">
                <a:extLst>
                  <a:ext uri="{FF2B5EF4-FFF2-40B4-BE49-F238E27FC236}">
                    <a16:creationId xmlns:a16="http://schemas.microsoft.com/office/drawing/2014/main" id="{89120398-959E-47E2-6895-9E0A69FEAF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31" name="Line 965">
                <a:extLst>
                  <a:ext uri="{FF2B5EF4-FFF2-40B4-BE49-F238E27FC236}">
                    <a16:creationId xmlns:a16="http://schemas.microsoft.com/office/drawing/2014/main" id="{C0ACA83D-3659-E92E-4153-134DE9ED8A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56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32" name="Line 966">
                <a:extLst>
                  <a:ext uri="{FF2B5EF4-FFF2-40B4-BE49-F238E27FC236}">
                    <a16:creationId xmlns:a16="http://schemas.microsoft.com/office/drawing/2014/main" id="{F3225163-04BF-7A10-FDE6-B9D3D96D40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33" name="Line 967">
                <a:extLst>
                  <a:ext uri="{FF2B5EF4-FFF2-40B4-BE49-F238E27FC236}">
                    <a16:creationId xmlns:a16="http://schemas.microsoft.com/office/drawing/2014/main" id="{B9693A13-3785-01D0-73DB-3494E1F9EF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56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34" name="Line 968">
                <a:extLst>
                  <a:ext uri="{FF2B5EF4-FFF2-40B4-BE49-F238E27FC236}">
                    <a16:creationId xmlns:a16="http://schemas.microsoft.com/office/drawing/2014/main" id="{440901FD-1C03-857E-6534-129A074D60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35" name="Line 969">
                <a:extLst>
                  <a:ext uri="{FF2B5EF4-FFF2-40B4-BE49-F238E27FC236}">
                    <a16:creationId xmlns:a16="http://schemas.microsoft.com/office/drawing/2014/main" id="{E7C655FE-F3BB-9BCE-2C19-C06ADB39EA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36" name="Line 970">
                <a:extLst>
                  <a:ext uri="{FF2B5EF4-FFF2-40B4-BE49-F238E27FC236}">
                    <a16:creationId xmlns:a16="http://schemas.microsoft.com/office/drawing/2014/main" id="{45895E14-D63E-24F4-9E1F-06FBFB3267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37" name="Line 971">
                <a:extLst>
                  <a:ext uri="{FF2B5EF4-FFF2-40B4-BE49-F238E27FC236}">
                    <a16:creationId xmlns:a16="http://schemas.microsoft.com/office/drawing/2014/main" id="{765E3829-E33C-E28B-B412-26DF2E67A7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59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38" name="Line 972">
                <a:extLst>
                  <a:ext uri="{FF2B5EF4-FFF2-40B4-BE49-F238E27FC236}">
                    <a16:creationId xmlns:a16="http://schemas.microsoft.com/office/drawing/2014/main" id="{153594A9-C60B-EA40-B5A6-4F530649F6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59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39" name="Line 973">
                <a:extLst>
                  <a:ext uri="{FF2B5EF4-FFF2-40B4-BE49-F238E27FC236}">
                    <a16:creationId xmlns:a16="http://schemas.microsoft.com/office/drawing/2014/main" id="{D358BF3D-F5E7-04CE-3B03-7A8E81109C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40" name="Line 974">
                <a:extLst>
                  <a:ext uri="{FF2B5EF4-FFF2-40B4-BE49-F238E27FC236}">
                    <a16:creationId xmlns:a16="http://schemas.microsoft.com/office/drawing/2014/main" id="{30A62F6D-01CC-69F1-2D0D-BB95072329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41" name="Line 975">
                <a:extLst>
                  <a:ext uri="{FF2B5EF4-FFF2-40B4-BE49-F238E27FC236}">
                    <a16:creationId xmlns:a16="http://schemas.microsoft.com/office/drawing/2014/main" id="{BC93A6E2-FD07-A89C-215D-106C1D9294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42" name="Line 976">
                <a:extLst>
                  <a:ext uri="{FF2B5EF4-FFF2-40B4-BE49-F238E27FC236}">
                    <a16:creationId xmlns:a16="http://schemas.microsoft.com/office/drawing/2014/main" id="{CBABFEAD-9206-DF63-3C4C-FF3D79E6D7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620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43" name="Line 977">
                <a:extLst>
                  <a:ext uri="{FF2B5EF4-FFF2-40B4-BE49-F238E27FC236}">
                    <a16:creationId xmlns:a16="http://schemas.microsoft.com/office/drawing/2014/main" id="{250D94CF-8CCB-C481-0AE4-1F094B52DE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620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44" name="Line 978">
                <a:extLst>
                  <a:ext uri="{FF2B5EF4-FFF2-40B4-BE49-F238E27FC236}">
                    <a16:creationId xmlns:a16="http://schemas.microsoft.com/office/drawing/2014/main" id="{49D7D4BD-8F9F-6E1F-8DA4-556B5215BC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45" name="Line 979">
                <a:extLst>
                  <a:ext uri="{FF2B5EF4-FFF2-40B4-BE49-F238E27FC236}">
                    <a16:creationId xmlns:a16="http://schemas.microsoft.com/office/drawing/2014/main" id="{5001396D-A43C-A039-ED4D-D2708F48E4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46" name="Line 980">
                <a:extLst>
                  <a:ext uri="{FF2B5EF4-FFF2-40B4-BE49-F238E27FC236}">
                    <a16:creationId xmlns:a16="http://schemas.microsoft.com/office/drawing/2014/main" id="{01E755C8-F9D5-3E3A-20C7-7C512651E9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47" name="Line 981">
                <a:extLst>
                  <a:ext uri="{FF2B5EF4-FFF2-40B4-BE49-F238E27FC236}">
                    <a16:creationId xmlns:a16="http://schemas.microsoft.com/office/drawing/2014/main" id="{E4EA1D9D-8ECA-3668-A762-56A34F9A8D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64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48" name="Line 982">
                <a:extLst>
                  <a:ext uri="{FF2B5EF4-FFF2-40B4-BE49-F238E27FC236}">
                    <a16:creationId xmlns:a16="http://schemas.microsoft.com/office/drawing/2014/main" id="{3D8F155B-1BCB-6713-6F46-7B54804BC1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64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49" name="Line 983">
                <a:extLst>
                  <a:ext uri="{FF2B5EF4-FFF2-40B4-BE49-F238E27FC236}">
                    <a16:creationId xmlns:a16="http://schemas.microsoft.com/office/drawing/2014/main" id="{19FB24F3-6180-5206-F738-7E77E66C0B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50" name="Line 984">
                <a:extLst>
                  <a:ext uri="{FF2B5EF4-FFF2-40B4-BE49-F238E27FC236}">
                    <a16:creationId xmlns:a16="http://schemas.microsoft.com/office/drawing/2014/main" id="{19580388-4636-6CE2-B18A-7540A2EEC6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51" name="Line 985">
                <a:extLst>
                  <a:ext uri="{FF2B5EF4-FFF2-40B4-BE49-F238E27FC236}">
                    <a16:creationId xmlns:a16="http://schemas.microsoft.com/office/drawing/2014/main" id="{049E4DCB-CC8E-B941-3859-5AC8CDCD21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52" name="Line 986">
                <a:extLst>
                  <a:ext uri="{FF2B5EF4-FFF2-40B4-BE49-F238E27FC236}">
                    <a16:creationId xmlns:a16="http://schemas.microsoft.com/office/drawing/2014/main" id="{96B6529F-FFD7-FA17-E93D-49B8A7937B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67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53" name="Line 987">
                <a:extLst>
                  <a:ext uri="{FF2B5EF4-FFF2-40B4-BE49-F238E27FC236}">
                    <a16:creationId xmlns:a16="http://schemas.microsoft.com/office/drawing/2014/main" id="{7E1BF1A0-29BA-0F02-57A2-9F0BF8AAB6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67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54" name="Line 988">
                <a:extLst>
                  <a:ext uri="{FF2B5EF4-FFF2-40B4-BE49-F238E27FC236}">
                    <a16:creationId xmlns:a16="http://schemas.microsoft.com/office/drawing/2014/main" id="{21C8FE49-CA39-05D4-DCAE-2B3A77A441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55" name="Line 989">
                <a:extLst>
                  <a:ext uri="{FF2B5EF4-FFF2-40B4-BE49-F238E27FC236}">
                    <a16:creationId xmlns:a16="http://schemas.microsoft.com/office/drawing/2014/main" id="{32F3EEF4-813B-2204-3C68-F2FB235601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56" name="Line 990">
                <a:extLst>
                  <a:ext uri="{FF2B5EF4-FFF2-40B4-BE49-F238E27FC236}">
                    <a16:creationId xmlns:a16="http://schemas.microsoft.com/office/drawing/2014/main" id="{EEC55EE8-69BE-BBD0-F700-0707420768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57" name="Line 991">
                <a:extLst>
                  <a:ext uri="{FF2B5EF4-FFF2-40B4-BE49-F238E27FC236}">
                    <a16:creationId xmlns:a16="http://schemas.microsoft.com/office/drawing/2014/main" id="{60554D71-A39B-8453-6D7F-FC9D818897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70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58" name="Line 992">
                <a:extLst>
                  <a:ext uri="{FF2B5EF4-FFF2-40B4-BE49-F238E27FC236}">
                    <a16:creationId xmlns:a16="http://schemas.microsoft.com/office/drawing/2014/main" id="{5C8E49BD-294F-D0E6-10DE-1D0C27E206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59" name="Line 993">
                <a:extLst>
                  <a:ext uri="{FF2B5EF4-FFF2-40B4-BE49-F238E27FC236}">
                    <a16:creationId xmlns:a16="http://schemas.microsoft.com/office/drawing/2014/main" id="{B4DE558A-C580-F4FA-258D-2F7255833C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70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60" name="Line 994">
                <a:extLst>
                  <a:ext uri="{FF2B5EF4-FFF2-40B4-BE49-F238E27FC236}">
                    <a16:creationId xmlns:a16="http://schemas.microsoft.com/office/drawing/2014/main" id="{272C573E-84D1-BFF0-0182-AD171FE1FD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61" name="Line 995">
                <a:extLst>
                  <a:ext uri="{FF2B5EF4-FFF2-40B4-BE49-F238E27FC236}">
                    <a16:creationId xmlns:a16="http://schemas.microsoft.com/office/drawing/2014/main" id="{C4D3C738-9A9C-C24E-9EE0-1BBFB1DA66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62" name="Line 996">
                <a:extLst>
                  <a:ext uri="{FF2B5EF4-FFF2-40B4-BE49-F238E27FC236}">
                    <a16:creationId xmlns:a16="http://schemas.microsoft.com/office/drawing/2014/main" id="{BEB41255-42C2-8401-30FB-686B551B4D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73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63" name="Line 997">
                <a:extLst>
                  <a:ext uri="{FF2B5EF4-FFF2-40B4-BE49-F238E27FC236}">
                    <a16:creationId xmlns:a16="http://schemas.microsoft.com/office/drawing/2014/main" id="{B9907539-45FB-47F7-D088-2FB69D5092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64" name="Line 998">
                <a:extLst>
                  <a:ext uri="{FF2B5EF4-FFF2-40B4-BE49-F238E27FC236}">
                    <a16:creationId xmlns:a16="http://schemas.microsoft.com/office/drawing/2014/main" id="{C3615596-3685-2232-1B8B-0C4861464F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732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65" name="Line 999">
                <a:extLst>
                  <a:ext uri="{FF2B5EF4-FFF2-40B4-BE49-F238E27FC236}">
                    <a16:creationId xmlns:a16="http://schemas.microsoft.com/office/drawing/2014/main" id="{2E4B53DF-B41B-ECE7-F7F9-893C35DF3E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66" name="Line 1000">
                <a:extLst>
                  <a:ext uri="{FF2B5EF4-FFF2-40B4-BE49-F238E27FC236}">
                    <a16:creationId xmlns:a16="http://schemas.microsoft.com/office/drawing/2014/main" id="{D3B3B354-CD85-2B14-F042-8F4E42012F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67" name="Line 1001">
                <a:extLst>
                  <a:ext uri="{FF2B5EF4-FFF2-40B4-BE49-F238E27FC236}">
                    <a16:creationId xmlns:a16="http://schemas.microsoft.com/office/drawing/2014/main" id="{34078CC5-1ED5-F499-13EC-DF9E9FDFB1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68" name="Line 1002">
                <a:extLst>
                  <a:ext uri="{FF2B5EF4-FFF2-40B4-BE49-F238E27FC236}">
                    <a16:creationId xmlns:a16="http://schemas.microsoft.com/office/drawing/2014/main" id="{0F85A388-0E5A-FE72-E834-0B7E4DEBC1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759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69" name="Line 1003">
                <a:extLst>
                  <a:ext uri="{FF2B5EF4-FFF2-40B4-BE49-F238E27FC236}">
                    <a16:creationId xmlns:a16="http://schemas.microsoft.com/office/drawing/2014/main" id="{E4BD333F-5653-1019-8886-A71C1C065F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759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70" name="Line 1004">
                <a:extLst>
                  <a:ext uri="{FF2B5EF4-FFF2-40B4-BE49-F238E27FC236}">
                    <a16:creationId xmlns:a16="http://schemas.microsoft.com/office/drawing/2014/main" id="{1C9E9196-2F10-C42D-CBD7-831EDA776C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71" name="Line 1005">
                <a:extLst>
                  <a:ext uri="{FF2B5EF4-FFF2-40B4-BE49-F238E27FC236}">
                    <a16:creationId xmlns:a16="http://schemas.microsoft.com/office/drawing/2014/main" id="{CD111EEE-423F-2CD8-2ABF-01B6BEF8C7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72" name="Line 1006">
                <a:extLst>
                  <a:ext uri="{FF2B5EF4-FFF2-40B4-BE49-F238E27FC236}">
                    <a16:creationId xmlns:a16="http://schemas.microsoft.com/office/drawing/2014/main" id="{67C24F9A-AB1C-D56B-67E5-857770205A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73" name="Line 1007">
                <a:extLst>
                  <a:ext uri="{FF2B5EF4-FFF2-40B4-BE49-F238E27FC236}">
                    <a16:creationId xmlns:a16="http://schemas.microsoft.com/office/drawing/2014/main" id="{83E22956-3CFD-D504-5F9C-F7D0F1E9F0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78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5174" name="Line 1008">
                <a:extLst>
                  <a:ext uri="{FF2B5EF4-FFF2-40B4-BE49-F238E27FC236}">
                    <a16:creationId xmlns:a16="http://schemas.microsoft.com/office/drawing/2014/main" id="{97D7BE6D-0EF9-A18C-6514-21DC659E3C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78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1" name="Group 1210">
              <a:extLst>
                <a:ext uri="{FF2B5EF4-FFF2-40B4-BE49-F238E27FC236}">
                  <a16:creationId xmlns:a16="http://schemas.microsoft.com/office/drawing/2014/main" id="{6EA6442F-4618-244F-C248-E314C5D42AA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767" y="1724"/>
              <a:ext cx="2510" cy="8967"/>
              <a:chOff x="11767" y="1724"/>
              <a:chExt cx="2510" cy="8967"/>
            </a:xfrm>
          </p:grpSpPr>
          <p:sp>
            <p:nvSpPr>
              <p:cNvPr id="14775" name="Line 1010">
                <a:extLst>
                  <a:ext uri="{FF2B5EF4-FFF2-40B4-BE49-F238E27FC236}">
                    <a16:creationId xmlns:a16="http://schemas.microsoft.com/office/drawing/2014/main" id="{69791667-59CF-EB63-7EE0-035A2F034D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759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76" name="Line 1011">
                <a:extLst>
                  <a:ext uri="{FF2B5EF4-FFF2-40B4-BE49-F238E27FC236}">
                    <a16:creationId xmlns:a16="http://schemas.microsoft.com/office/drawing/2014/main" id="{75602472-2584-388C-86ED-DAF8F5BB12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77" name="Line 1012">
                <a:extLst>
                  <a:ext uri="{FF2B5EF4-FFF2-40B4-BE49-F238E27FC236}">
                    <a16:creationId xmlns:a16="http://schemas.microsoft.com/office/drawing/2014/main" id="{91DBD5AA-D146-98DF-B87A-E5285CBF4C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78" name="Line 1013">
                <a:extLst>
                  <a:ext uri="{FF2B5EF4-FFF2-40B4-BE49-F238E27FC236}">
                    <a16:creationId xmlns:a16="http://schemas.microsoft.com/office/drawing/2014/main" id="{6912FBF9-F0A7-3CD3-C3E0-496693D04C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816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79" name="Line 1014">
                <a:extLst>
                  <a:ext uri="{FF2B5EF4-FFF2-40B4-BE49-F238E27FC236}">
                    <a16:creationId xmlns:a16="http://schemas.microsoft.com/office/drawing/2014/main" id="{7DFE8D58-B974-131F-8578-D68AA3BD79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816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80" name="Line 1015">
                <a:extLst>
                  <a:ext uri="{FF2B5EF4-FFF2-40B4-BE49-F238E27FC236}">
                    <a16:creationId xmlns:a16="http://schemas.microsoft.com/office/drawing/2014/main" id="{B3F6E2C5-D2D5-C66A-6B31-8E2934B166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81" name="Line 1016">
                <a:extLst>
                  <a:ext uri="{FF2B5EF4-FFF2-40B4-BE49-F238E27FC236}">
                    <a16:creationId xmlns:a16="http://schemas.microsoft.com/office/drawing/2014/main" id="{CBA78D67-96A5-4756-6B65-83D8450BEA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82" name="Line 1017">
                <a:extLst>
                  <a:ext uri="{FF2B5EF4-FFF2-40B4-BE49-F238E27FC236}">
                    <a16:creationId xmlns:a16="http://schemas.microsoft.com/office/drawing/2014/main" id="{8B2260BE-235E-53C3-8401-14D2D8D473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83" name="Line 1018">
                <a:extLst>
                  <a:ext uri="{FF2B5EF4-FFF2-40B4-BE49-F238E27FC236}">
                    <a16:creationId xmlns:a16="http://schemas.microsoft.com/office/drawing/2014/main" id="{610FD9F3-DA48-27BE-0915-5064DCFA0F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84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84" name="Line 1019">
                <a:extLst>
                  <a:ext uri="{FF2B5EF4-FFF2-40B4-BE49-F238E27FC236}">
                    <a16:creationId xmlns:a16="http://schemas.microsoft.com/office/drawing/2014/main" id="{57721FF6-F1D9-4D16-451E-B637BD79CA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84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85" name="Line 1020">
                <a:extLst>
                  <a:ext uri="{FF2B5EF4-FFF2-40B4-BE49-F238E27FC236}">
                    <a16:creationId xmlns:a16="http://schemas.microsoft.com/office/drawing/2014/main" id="{0A8C64E1-85EA-28FE-ABD6-DBFDFC6004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86" name="Line 1021">
                <a:extLst>
                  <a:ext uri="{FF2B5EF4-FFF2-40B4-BE49-F238E27FC236}">
                    <a16:creationId xmlns:a16="http://schemas.microsoft.com/office/drawing/2014/main" id="{7CE188E2-A187-582E-2D8D-D0E2603737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87" name="Line 1022">
                <a:extLst>
                  <a:ext uri="{FF2B5EF4-FFF2-40B4-BE49-F238E27FC236}">
                    <a16:creationId xmlns:a16="http://schemas.microsoft.com/office/drawing/2014/main" id="{2749E22D-DA14-9F5C-202B-CE1D7B705D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88" name="Line 1023">
                <a:extLst>
                  <a:ext uri="{FF2B5EF4-FFF2-40B4-BE49-F238E27FC236}">
                    <a16:creationId xmlns:a16="http://schemas.microsoft.com/office/drawing/2014/main" id="{C1867975-814B-9495-B0D0-DE437FB41C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87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89" name="Line 1024">
                <a:extLst>
                  <a:ext uri="{FF2B5EF4-FFF2-40B4-BE49-F238E27FC236}">
                    <a16:creationId xmlns:a16="http://schemas.microsoft.com/office/drawing/2014/main" id="{5419B303-A558-547D-10BE-8FD205EE81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90" name="Line 1025">
                <a:extLst>
                  <a:ext uri="{FF2B5EF4-FFF2-40B4-BE49-F238E27FC236}">
                    <a16:creationId xmlns:a16="http://schemas.microsoft.com/office/drawing/2014/main" id="{CC8B2AEE-9CF3-48A8-A596-EEE925BA30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872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91" name="Line 1026">
                <a:extLst>
                  <a:ext uri="{FF2B5EF4-FFF2-40B4-BE49-F238E27FC236}">
                    <a16:creationId xmlns:a16="http://schemas.microsoft.com/office/drawing/2014/main" id="{53FF2803-CF45-CEEA-735C-F6E7B7B231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92" name="Line 1027">
                <a:extLst>
                  <a:ext uri="{FF2B5EF4-FFF2-40B4-BE49-F238E27FC236}">
                    <a16:creationId xmlns:a16="http://schemas.microsoft.com/office/drawing/2014/main" id="{46CB61ED-216E-EBE5-7F96-7D57A6D478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93" name="Line 1028">
                <a:extLst>
                  <a:ext uri="{FF2B5EF4-FFF2-40B4-BE49-F238E27FC236}">
                    <a16:creationId xmlns:a16="http://schemas.microsoft.com/office/drawing/2014/main" id="{AD1CA9D9-06FC-E520-2F00-020ADC842D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89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94" name="Line 1029">
                <a:extLst>
                  <a:ext uri="{FF2B5EF4-FFF2-40B4-BE49-F238E27FC236}">
                    <a16:creationId xmlns:a16="http://schemas.microsoft.com/office/drawing/2014/main" id="{0694EFFD-3E8E-BBC5-7B29-523EF915E0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95" name="Line 1030">
                <a:extLst>
                  <a:ext uri="{FF2B5EF4-FFF2-40B4-BE49-F238E27FC236}">
                    <a16:creationId xmlns:a16="http://schemas.microsoft.com/office/drawing/2014/main" id="{1F00F14B-DB66-3102-5FCA-1D7C342C86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899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96" name="Line 1031">
                <a:extLst>
                  <a:ext uri="{FF2B5EF4-FFF2-40B4-BE49-F238E27FC236}">
                    <a16:creationId xmlns:a16="http://schemas.microsoft.com/office/drawing/2014/main" id="{4765FA6C-02E8-DD7E-72AB-15A224EBB4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97" name="Line 1032">
                <a:extLst>
                  <a:ext uri="{FF2B5EF4-FFF2-40B4-BE49-F238E27FC236}">
                    <a16:creationId xmlns:a16="http://schemas.microsoft.com/office/drawing/2014/main" id="{6112E915-A674-E422-0C12-D79C27FE87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98" name="Line 1033">
                <a:extLst>
                  <a:ext uri="{FF2B5EF4-FFF2-40B4-BE49-F238E27FC236}">
                    <a16:creationId xmlns:a16="http://schemas.microsoft.com/office/drawing/2014/main" id="{426E761E-385A-0E7A-9C0B-6A4522F700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99" name="Line 1034">
                <a:extLst>
                  <a:ext uri="{FF2B5EF4-FFF2-40B4-BE49-F238E27FC236}">
                    <a16:creationId xmlns:a16="http://schemas.microsoft.com/office/drawing/2014/main" id="{914B2C79-C544-5357-9356-F60583712F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92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00" name="Line 1035">
                <a:extLst>
                  <a:ext uri="{FF2B5EF4-FFF2-40B4-BE49-F238E27FC236}">
                    <a16:creationId xmlns:a16="http://schemas.microsoft.com/office/drawing/2014/main" id="{8B1E89EA-2141-8E2C-476B-A3555C888C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927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01" name="Line 1036">
                <a:extLst>
                  <a:ext uri="{FF2B5EF4-FFF2-40B4-BE49-F238E27FC236}">
                    <a16:creationId xmlns:a16="http://schemas.microsoft.com/office/drawing/2014/main" id="{B121D4BC-6919-16C1-7AD2-C31331987B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02" name="Line 1037">
                <a:extLst>
                  <a:ext uri="{FF2B5EF4-FFF2-40B4-BE49-F238E27FC236}">
                    <a16:creationId xmlns:a16="http://schemas.microsoft.com/office/drawing/2014/main" id="{DBE099D6-2D43-1570-2473-8B767428D6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03" name="Line 1038">
                <a:extLst>
                  <a:ext uri="{FF2B5EF4-FFF2-40B4-BE49-F238E27FC236}">
                    <a16:creationId xmlns:a16="http://schemas.microsoft.com/office/drawing/2014/main" id="{AA295C45-8962-6F9C-6D5E-13AFCDC79C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92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04" name="Line 1039">
                <a:extLst>
                  <a:ext uri="{FF2B5EF4-FFF2-40B4-BE49-F238E27FC236}">
                    <a16:creationId xmlns:a16="http://schemas.microsoft.com/office/drawing/2014/main" id="{1404FC9B-F85F-9D69-51D0-CCBFE03C62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955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05" name="Line 1040">
                <a:extLst>
                  <a:ext uri="{FF2B5EF4-FFF2-40B4-BE49-F238E27FC236}">
                    <a16:creationId xmlns:a16="http://schemas.microsoft.com/office/drawing/2014/main" id="{C24BEB03-D06D-692F-127F-27CEAB5A89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955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06" name="Line 1041">
                <a:extLst>
                  <a:ext uri="{FF2B5EF4-FFF2-40B4-BE49-F238E27FC236}">
                    <a16:creationId xmlns:a16="http://schemas.microsoft.com/office/drawing/2014/main" id="{64EA9830-6CD7-301E-B56C-AEEF36CC11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07" name="Line 1042">
                <a:extLst>
                  <a:ext uri="{FF2B5EF4-FFF2-40B4-BE49-F238E27FC236}">
                    <a16:creationId xmlns:a16="http://schemas.microsoft.com/office/drawing/2014/main" id="{500EFA37-BE0D-E8DA-6166-B1C0DBEB12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955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08" name="Line 1043">
                <a:extLst>
                  <a:ext uri="{FF2B5EF4-FFF2-40B4-BE49-F238E27FC236}">
                    <a16:creationId xmlns:a16="http://schemas.microsoft.com/office/drawing/2014/main" id="{8DBF6674-9DD6-F453-ADAC-CA116A768B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09" name="Line 1044">
                <a:extLst>
                  <a:ext uri="{FF2B5EF4-FFF2-40B4-BE49-F238E27FC236}">
                    <a16:creationId xmlns:a16="http://schemas.microsoft.com/office/drawing/2014/main" id="{19CD7A89-BD29-B6C9-729D-389398DA29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98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10" name="Line 1045">
                <a:extLst>
                  <a:ext uri="{FF2B5EF4-FFF2-40B4-BE49-F238E27FC236}">
                    <a16:creationId xmlns:a16="http://schemas.microsoft.com/office/drawing/2014/main" id="{87F703CE-7D15-E797-DBCA-DB91C0C5B9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98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11" name="Line 1046">
                <a:extLst>
                  <a:ext uri="{FF2B5EF4-FFF2-40B4-BE49-F238E27FC236}">
                    <a16:creationId xmlns:a16="http://schemas.microsoft.com/office/drawing/2014/main" id="{CE09ECB1-CD23-2022-BB42-63E251F6D5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98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12" name="Line 1047">
                <a:extLst>
                  <a:ext uri="{FF2B5EF4-FFF2-40B4-BE49-F238E27FC236}">
                    <a16:creationId xmlns:a16="http://schemas.microsoft.com/office/drawing/2014/main" id="{A01A6719-F549-02CE-2221-3370FBABA5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13" name="Line 1048">
                <a:extLst>
                  <a:ext uri="{FF2B5EF4-FFF2-40B4-BE49-F238E27FC236}">
                    <a16:creationId xmlns:a16="http://schemas.microsoft.com/office/drawing/2014/main" id="{5F2FA149-6355-550F-6A8E-6436D3F8DC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14" name="Line 1049">
                <a:extLst>
                  <a:ext uri="{FF2B5EF4-FFF2-40B4-BE49-F238E27FC236}">
                    <a16:creationId xmlns:a16="http://schemas.microsoft.com/office/drawing/2014/main" id="{9D0A64B9-897D-DE8D-466A-B0D7A0AC66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1011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15" name="Line 1050">
                <a:extLst>
                  <a:ext uri="{FF2B5EF4-FFF2-40B4-BE49-F238E27FC236}">
                    <a16:creationId xmlns:a16="http://schemas.microsoft.com/office/drawing/2014/main" id="{2D8818DA-1A5C-F979-5F58-8C3093B909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1011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16" name="Line 1051">
                <a:extLst>
                  <a:ext uri="{FF2B5EF4-FFF2-40B4-BE49-F238E27FC236}">
                    <a16:creationId xmlns:a16="http://schemas.microsoft.com/office/drawing/2014/main" id="{75FDEBE1-5DBB-AA20-6AFA-2D9518C152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1011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17" name="Line 1052">
                <a:extLst>
                  <a:ext uri="{FF2B5EF4-FFF2-40B4-BE49-F238E27FC236}">
                    <a16:creationId xmlns:a16="http://schemas.microsoft.com/office/drawing/2014/main" id="{A5266290-E74B-CF71-12B6-1963E5D011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18" name="Line 1053">
                <a:extLst>
                  <a:ext uri="{FF2B5EF4-FFF2-40B4-BE49-F238E27FC236}">
                    <a16:creationId xmlns:a16="http://schemas.microsoft.com/office/drawing/2014/main" id="{0C773382-7CC9-3807-67FA-2545951755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19" name="Line 1054">
                <a:extLst>
                  <a:ext uri="{FF2B5EF4-FFF2-40B4-BE49-F238E27FC236}">
                    <a16:creationId xmlns:a16="http://schemas.microsoft.com/office/drawing/2014/main" id="{CDCB5B30-D478-B4FA-E133-CFE7265752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103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20" name="Line 1055">
                <a:extLst>
                  <a:ext uri="{FF2B5EF4-FFF2-40B4-BE49-F238E27FC236}">
                    <a16:creationId xmlns:a16="http://schemas.microsoft.com/office/drawing/2014/main" id="{D874EC00-CE32-D801-8333-722784EED8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1039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21" name="Line 1056">
                <a:extLst>
                  <a:ext uri="{FF2B5EF4-FFF2-40B4-BE49-F238E27FC236}">
                    <a16:creationId xmlns:a16="http://schemas.microsoft.com/office/drawing/2014/main" id="{274312D1-B975-9248-8294-AE307D20A6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103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22" name="Line 1057">
                <a:extLst>
                  <a:ext uri="{FF2B5EF4-FFF2-40B4-BE49-F238E27FC236}">
                    <a16:creationId xmlns:a16="http://schemas.microsoft.com/office/drawing/2014/main" id="{9932B2B3-1C73-B980-5FC3-3A62881A4F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23" name="Line 1058">
                <a:extLst>
                  <a:ext uri="{FF2B5EF4-FFF2-40B4-BE49-F238E27FC236}">
                    <a16:creationId xmlns:a16="http://schemas.microsoft.com/office/drawing/2014/main" id="{B6BFC168-4119-0159-6A52-14D0E54A67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24" name="Line 1059">
                <a:extLst>
                  <a:ext uri="{FF2B5EF4-FFF2-40B4-BE49-F238E27FC236}">
                    <a16:creationId xmlns:a16="http://schemas.microsoft.com/office/drawing/2014/main" id="{35D35178-C92C-74AC-EEF2-3C4A4C03D2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106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25" name="Line 1060">
                <a:extLst>
                  <a:ext uri="{FF2B5EF4-FFF2-40B4-BE49-F238E27FC236}">
                    <a16:creationId xmlns:a16="http://schemas.microsoft.com/office/drawing/2014/main" id="{9B2F592C-3875-8B39-918A-D320A33AB1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26" name="Line 1061">
                <a:extLst>
                  <a:ext uri="{FF2B5EF4-FFF2-40B4-BE49-F238E27FC236}">
                    <a16:creationId xmlns:a16="http://schemas.microsoft.com/office/drawing/2014/main" id="{770E6313-3592-C1C5-07C3-046A58C729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767" y="1724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27" name="Line 1062">
                <a:extLst>
                  <a:ext uri="{FF2B5EF4-FFF2-40B4-BE49-F238E27FC236}">
                    <a16:creationId xmlns:a16="http://schemas.microsoft.com/office/drawing/2014/main" id="{A28CC8CF-0782-3266-AC38-0B8C744692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032" y="1724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28" name="Line 1063">
                <a:extLst>
                  <a:ext uri="{FF2B5EF4-FFF2-40B4-BE49-F238E27FC236}">
                    <a16:creationId xmlns:a16="http://schemas.microsoft.com/office/drawing/2014/main" id="{7BD735B2-B050-66CB-0BD3-4739854034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265" y="1724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29" name="Line 1064">
                <a:extLst>
                  <a:ext uri="{FF2B5EF4-FFF2-40B4-BE49-F238E27FC236}">
                    <a16:creationId xmlns:a16="http://schemas.microsoft.com/office/drawing/2014/main" id="{F7617D9F-CB88-1A48-BAD0-EFBC0DD8CC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30" name="Line 1065">
                <a:extLst>
                  <a:ext uri="{FF2B5EF4-FFF2-40B4-BE49-F238E27FC236}">
                    <a16:creationId xmlns:a16="http://schemas.microsoft.com/office/drawing/2014/main" id="{F65D68CF-1570-484B-27D3-6BA8215350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31" name="Line 1066">
                <a:extLst>
                  <a:ext uri="{FF2B5EF4-FFF2-40B4-BE49-F238E27FC236}">
                    <a16:creationId xmlns:a16="http://schemas.microsoft.com/office/drawing/2014/main" id="{49559052-46B3-9FBD-0418-FED187F2BD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32" name="Line 1067">
                <a:extLst>
                  <a:ext uri="{FF2B5EF4-FFF2-40B4-BE49-F238E27FC236}">
                    <a16:creationId xmlns:a16="http://schemas.microsoft.com/office/drawing/2014/main" id="{E52ACA74-0B10-2D8C-7021-9D5FAD4C77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33" name="Line 1068">
                <a:extLst>
                  <a:ext uri="{FF2B5EF4-FFF2-40B4-BE49-F238E27FC236}">
                    <a16:creationId xmlns:a16="http://schemas.microsoft.com/office/drawing/2014/main" id="{277454B5-4478-1C4C-3995-2B99CF645C4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34" name="Line 1069">
                <a:extLst>
                  <a:ext uri="{FF2B5EF4-FFF2-40B4-BE49-F238E27FC236}">
                    <a16:creationId xmlns:a16="http://schemas.microsoft.com/office/drawing/2014/main" id="{7DD1785A-CD4F-6A1A-F8FE-972B8F4BC5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35" name="Line 1070">
                <a:extLst>
                  <a:ext uri="{FF2B5EF4-FFF2-40B4-BE49-F238E27FC236}">
                    <a16:creationId xmlns:a16="http://schemas.microsoft.com/office/drawing/2014/main" id="{62167997-0020-86F9-0B37-92C1DBFC5E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36" name="Line 1071">
                <a:extLst>
                  <a:ext uri="{FF2B5EF4-FFF2-40B4-BE49-F238E27FC236}">
                    <a16:creationId xmlns:a16="http://schemas.microsoft.com/office/drawing/2014/main" id="{3652952B-6EA3-3F21-6D23-94E9233332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37" name="Line 1072">
                <a:extLst>
                  <a:ext uri="{FF2B5EF4-FFF2-40B4-BE49-F238E27FC236}">
                    <a16:creationId xmlns:a16="http://schemas.microsoft.com/office/drawing/2014/main" id="{BC7C72CA-7EB7-01D6-8A41-64E661D1B1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38" name="Line 1073">
                <a:extLst>
                  <a:ext uri="{FF2B5EF4-FFF2-40B4-BE49-F238E27FC236}">
                    <a16:creationId xmlns:a16="http://schemas.microsoft.com/office/drawing/2014/main" id="{BCBCFACE-3280-5D8B-62BE-97C14CDA05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39" name="Line 1074">
                <a:extLst>
                  <a:ext uri="{FF2B5EF4-FFF2-40B4-BE49-F238E27FC236}">
                    <a16:creationId xmlns:a16="http://schemas.microsoft.com/office/drawing/2014/main" id="{D0C22E0F-812B-D740-8FEC-C38B74AA3C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40" name="Line 1075">
                <a:extLst>
                  <a:ext uri="{FF2B5EF4-FFF2-40B4-BE49-F238E27FC236}">
                    <a16:creationId xmlns:a16="http://schemas.microsoft.com/office/drawing/2014/main" id="{A7E687DA-615A-C27F-7689-ACA7AFC896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41" name="Line 1076">
                <a:extLst>
                  <a:ext uri="{FF2B5EF4-FFF2-40B4-BE49-F238E27FC236}">
                    <a16:creationId xmlns:a16="http://schemas.microsoft.com/office/drawing/2014/main" id="{F83567E9-76CB-38A7-AFFE-E8EF35114F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42" name="Line 1077">
                <a:extLst>
                  <a:ext uri="{FF2B5EF4-FFF2-40B4-BE49-F238E27FC236}">
                    <a16:creationId xmlns:a16="http://schemas.microsoft.com/office/drawing/2014/main" id="{2A4AE0A8-586E-9FBC-2FA3-B73F71BA61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43" name="Line 1078">
                <a:extLst>
                  <a:ext uri="{FF2B5EF4-FFF2-40B4-BE49-F238E27FC236}">
                    <a16:creationId xmlns:a16="http://schemas.microsoft.com/office/drawing/2014/main" id="{9F832305-5827-D6E2-C2AE-BC0D87658C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44" name="Line 1079">
                <a:extLst>
                  <a:ext uri="{FF2B5EF4-FFF2-40B4-BE49-F238E27FC236}">
                    <a16:creationId xmlns:a16="http://schemas.microsoft.com/office/drawing/2014/main" id="{89CE2BF4-35D0-B685-0363-C923D8CB45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45" name="Line 1080">
                <a:extLst>
                  <a:ext uri="{FF2B5EF4-FFF2-40B4-BE49-F238E27FC236}">
                    <a16:creationId xmlns:a16="http://schemas.microsoft.com/office/drawing/2014/main" id="{F49B2524-2C63-EF28-A9A8-5016E03F40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46" name="Line 1081">
                <a:extLst>
                  <a:ext uri="{FF2B5EF4-FFF2-40B4-BE49-F238E27FC236}">
                    <a16:creationId xmlns:a16="http://schemas.microsoft.com/office/drawing/2014/main" id="{2057B1D2-5A78-7293-18A1-42E078C0B9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47" name="Line 1082">
                <a:extLst>
                  <a:ext uri="{FF2B5EF4-FFF2-40B4-BE49-F238E27FC236}">
                    <a16:creationId xmlns:a16="http://schemas.microsoft.com/office/drawing/2014/main" id="{375B2A6C-FEA9-5841-0747-BE87A5F02C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48" name="Line 1083">
                <a:extLst>
                  <a:ext uri="{FF2B5EF4-FFF2-40B4-BE49-F238E27FC236}">
                    <a16:creationId xmlns:a16="http://schemas.microsoft.com/office/drawing/2014/main" id="{4EA698BA-3DC6-E8BA-B850-BE2A608DB6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49" name="Line 1084">
                <a:extLst>
                  <a:ext uri="{FF2B5EF4-FFF2-40B4-BE49-F238E27FC236}">
                    <a16:creationId xmlns:a16="http://schemas.microsoft.com/office/drawing/2014/main" id="{80DAF007-24C0-6A07-A40F-39E54F4BF5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50" name="Line 1085">
                <a:extLst>
                  <a:ext uri="{FF2B5EF4-FFF2-40B4-BE49-F238E27FC236}">
                    <a16:creationId xmlns:a16="http://schemas.microsoft.com/office/drawing/2014/main" id="{A71EB5EC-422B-3A34-840A-CCBC4BF4C0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51" name="Line 1086">
                <a:extLst>
                  <a:ext uri="{FF2B5EF4-FFF2-40B4-BE49-F238E27FC236}">
                    <a16:creationId xmlns:a16="http://schemas.microsoft.com/office/drawing/2014/main" id="{0609E016-DDF1-B7C0-AFC2-695F711542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52" name="Line 1087">
                <a:extLst>
                  <a:ext uri="{FF2B5EF4-FFF2-40B4-BE49-F238E27FC236}">
                    <a16:creationId xmlns:a16="http://schemas.microsoft.com/office/drawing/2014/main" id="{2B55D75E-AB87-766A-E179-32D89C0BDE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53" name="Line 1088">
                <a:extLst>
                  <a:ext uri="{FF2B5EF4-FFF2-40B4-BE49-F238E27FC236}">
                    <a16:creationId xmlns:a16="http://schemas.microsoft.com/office/drawing/2014/main" id="{0AB36039-1FBB-6438-43FE-3FA38F6D4D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54" name="Line 1089">
                <a:extLst>
                  <a:ext uri="{FF2B5EF4-FFF2-40B4-BE49-F238E27FC236}">
                    <a16:creationId xmlns:a16="http://schemas.microsoft.com/office/drawing/2014/main" id="{76DA97DB-D7DC-A4DF-1175-D5DEB78E49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55" name="Line 1090">
                <a:extLst>
                  <a:ext uri="{FF2B5EF4-FFF2-40B4-BE49-F238E27FC236}">
                    <a16:creationId xmlns:a16="http://schemas.microsoft.com/office/drawing/2014/main" id="{E16D4932-4CD1-1072-F9CA-8EF465FB52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56" name="Line 1091">
                <a:extLst>
                  <a:ext uri="{FF2B5EF4-FFF2-40B4-BE49-F238E27FC236}">
                    <a16:creationId xmlns:a16="http://schemas.microsoft.com/office/drawing/2014/main" id="{7F8FFAAB-B58C-3B14-DB86-A67CD5F1C1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57" name="Line 1092">
                <a:extLst>
                  <a:ext uri="{FF2B5EF4-FFF2-40B4-BE49-F238E27FC236}">
                    <a16:creationId xmlns:a16="http://schemas.microsoft.com/office/drawing/2014/main" id="{8069F2E2-56AF-D69E-D7C2-D3676D38FC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58" name="Line 1093">
                <a:extLst>
                  <a:ext uri="{FF2B5EF4-FFF2-40B4-BE49-F238E27FC236}">
                    <a16:creationId xmlns:a16="http://schemas.microsoft.com/office/drawing/2014/main" id="{1BF31887-D02D-85F9-D509-CD1F9D2CC6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59" name="Line 1094">
                <a:extLst>
                  <a:ext uri="{FF2B5EF4-FFF2-40B4-BE49-F238E27FC236}">
                    <a16:creationId xmlns:a16="http://schemas.microsoft.com/office/drawing/2014/main" id="{0C319850-9C44-4E8C-0045-128762E05D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60" name="Line 1095">
                <a:extLst>
                  <a:ext uri="{FF2B5EF4-FFF2-40B4-BE49-F238E27FC236}">
                    <a16:creationId xmlns:a16="http://schemas.microsoft.com/office/drawing/2014/main" id="{D6DDD8F0-7433-2921-85A0-E9F15D0671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61" name="Line 1096">
                <a:extLst>
                  <a:ext uri="{FF2B5EF4-FFF2-40B4-BE49-F238E27FC236}">
                    <a16:creationId xmlns:a16="http://schemas.microsoft.com/office/drawing/2014/main" id="{64EC9856-2294-D830-917E-3ACA2F0389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62" name="Line 1097">
                <a:extLst>
                  <a:ext uri="{FF2B5EF4-FFF2-40B4-BE49-F238E27FC236}">
                    <a16:creationId xmlns:a16="http://schemas.microsoft.com/office/drawing/2014/main" id="{8689501A-BE79-469C-6208-2642546C93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63" name="Line 1098">
                <a:extLst>
                  <a:ext uri="{FF2B5EF4-FFF2-40B4-BE49-F238E27FC236}">
                    <a16:creationId xmlns:a16="http://schemas.microsoft.com/office/drawing/2014/main" id="{748788A2-3D58-6B08-ACDF-3ABF26E55E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64" name="Line 1099">
                <a:extLst>
                  <a:ext uri="{FF2B5EF4-FFF2-40B4-BE49-F238E27FC236}">
                    <a16:creationId xmlns:a16="http://schemas.microsoft.com/office/drawing/2014/main" id="{3940F7EE-D312-53C7-C6E2-5C37924D3C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65" name="Line 1100">
                <a:extLst>
                  <a:ext uri="{FF2B5EF4-FFF2-40B4-BE49-F238E27FC236}">
                    <a16:creationId xmlns:a16="http://schemas.microsoft.com/office/drawing/2014/main" id="{F8F661DD-1FFC-6EA4-CC1D-EEDA3568DA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66" name="Line 1101">
                <a:extLst>
                  <a:ext uri="{FF2B5EF4-FFF2-40B4-BE49-F238E27FC236}">
                    <a16:creationId xmlns:a16="http://schemas.microsoft.com/office/drawing/2014/main" id="{8FA6C878-E0CC-B598-2E0F-8906A7F0DE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67" name="Line 1102">
                <a:extLst>
                  <a:ext uri="{FF2B5EF4-FFF2-40B4-BE49-F238E27FC236}">
                    <a16:creationId xmlns:a16="http://schemas.microsoft.com/office/drawing/2014/main" id="{4A12433D-872F-11F9-FD27-0B898BF905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68" name="Line 1103">
                <a:extLst>
                  <a:ext uri="{FF2B5EF4-FFF2-40B4-BE49-F238E27FC236}">
                    <a16:creationId xmlns:a16="http://schemas.microsoft.com/office/drawing/2014/main" id="{BFCF49A1-C785-3CBD-6F9C-0325C11EC1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69" name="Line 1104">
                <a:extLst>
                  <a:ext uri="{FF2B5EF4-FFF2-40B4-BE49-F238E27FC236}">
                    <a16:creationId xmlns:a16="http://schemas.microsoft.com/office/drawing/2014/main" id="{73B33EEA-1A75-1817-9315-1A50A4B5AE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70" name="Line 1105">
                <a:extLst>
                  <a:ext uri="{FF2B5EF4-FFF2-40B4-BE49-F238E27FC236}">
                    <a16:creationId xmlns:a16="http://schemas.microsoft.com/office/drawing/2014/main" id="{482DFFC9-0C23-BD13-B585-68788A2EC4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71" name="Line 1106">
                <a:extLst>
                  <a:ext uri="{FF2B5EF4-FFF2-40B4-BE49-F238E27FC236}">
                    <a16:creationId xmlns:a16="http://schemas.microsoft.com/office/drawing/2014/main" id="{D4917C9D-D9CE-E12A-0F56-D8CB55414D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72" name="Line 1107">
                <a:extLst>
                  <a:ext uri="{FF2B5EF4-FFF2-40B4-BE49-F238E27FC236}">
                    <a16:creationId xmlns:a16="http://schemas.microsoft.com/office/drawing/2014/main" id="{005B5D48-5A96-21C6-8AC8-6C16876A5A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73" name="Line 1108">
                <a:extLst>
                  <a:ext uri="{FF2B5EF4-FFF2-40B4-BE49-F238E27FC236}">
                    <a16:creationId xmlns:a16="http://schemas.microsoft.com/office/drawing/2014/main" id="{11E52E38-5D92-F510-39D4-CB6E75E4D5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74" name="Line 1109">
                <a:extLst>
                  <a:ext uri="{FF2B5EF4-FFF2-40B4-BE49-F238E27FC236}">
                    <a16:creationId xmlns:a16="http://schemas.microsoft.com/office/drawing/2014/main" id="{F7E8C6C7-1606-8CE5-9BB5-F8CC1E2288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75" name="Line 1110">
                <a:extLst>
                  <a:ext uri="{FF2B5EF4-FFF2-40B4-BE49-F238E27FC236}">
                    <a16:creationId xmlns:a16="http://schemas.microsoft.com/office/drawing/2014/main" id="{22924004-CE93-5C9A-BAE4-81E56FE2EB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76" name="Line 1111">
                <a:extLst>
                  <a:ext uri="{FF2B5EF4-FFF2-40B4-BE49-F238E27FC236}">
                    <a16:creationId xmlns:a16="http://schemas.microsoft.com/office/drawing/2014/main" id="{7D0C6723-FD29-E8E0-ABC9-182A7B0B54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77" name="Line 1112">
                <a:extLst>
                  <a:ext uri="{FF2B5EF4-FFF2-40B4-BE49-F238E27FC236}">
                    <a16:creationId xmlns:a16="http://schemas.microsoft.com/office/drawing/2014/main" id="{4C8CEAA4-61D9-5E0B-F4CC-9A9D52C425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78" name="Line 1113">
                <a:extLst>
                  <a:ext uri="{FF2B5EF4-FFF2-40B4-BE49-F238E27FC236}">
                    <a16:creationId xmlns:a16="http://schemas.microsoft.com/office/drawing/2014/main" id="{AD80015A-8C14-B9D5-D0F5-5511B874C3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79" name="Line 1114">
                <a:extLst>
                  <a:ext uri="{FF2B5EF4-FFF2-40B4-BE49-F238E27FC236}">
                    <a16:creationId xmlns:a16="http://schemas.microsoft.com/office/drawing/2014/main" id="{91AF3DAC-9D7C-F48D-C077-E6253CED53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80" name="Line 1115">
                <a:extLst>
                  <a:ext uri="{FF2B5EF4-FFF2-40B4-BE49-F238E27FC236}">
                    <a16:creationId xmlns:a16="http://schemas.microsoft.com/office/drawing/2014/main" id="{CD1DFCA1-3691-1415-15BA-D76F0BB14F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81" name="Line 1116">
                <a:extLst>
                  <a:ext uri="{FF2B5EF4-FFF2-40B4-BE49-F238E27FC236}">
                    <a16:creationId xmlns:a16="http://schemas.microsoft.com/office/drawing/2014/main" id="{0F60814D-4689-9625-06E5-845DA59DAE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82" name="Line 1117">
                <a:extLst>
                  <a:ext uri="{FF2B5EF4-FFF2-40B4-BE49-F238E27FC236}">
                    <a16:creationId xmlns:a16="http://schemas.microsoft.com/office/drawing/2014/main" id="{60F773F2-3B2A-89AE-CF9C-45DA47B5C2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83" name="Line 1118">
                <a:extLst>
                  <a:ext uri="{FF2B5EF4-FFF2-40B4-BE49-F238E27FC236}">
                    <a16:creationId xmlns:a16="http://schemas.microsoft.com/office/drawing/2014/main" id="{E52697E8-27FB-04E8-94B9-CB49B9ACB3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84" name="Line 1119">
                <a:extLst>
                  <a:ext uri="{FF2B5EF4-FFF2-40B4-BE49-F238E27FC236}">
                    <a16:creationId xmlns:a16="http://schemas.microsoft.com/office/drawing/2014/main" id="{AB6EABF4-C7C9-4678-8F34-8AB8F2EF1F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85" name="Line 1120">
                <a:extLst>
                  <a:ext uri="{FF2B5EF4-FFF2-40B4-BE49-F238E27FC236}">
                    <a16:creationId xmlns:a16="http://schemas.microsoft.com/office/drawing/2014/main" id="{699149B3-3DF2-B4F6-0988-85F1215715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86" name="Line 1121">
                <a:extLst>
                  <a:ext uri="{FF2B5EF4-FFF2-40B4-BE49-F238E27FC236}">
                    <a16:creationId xmlns:a16="http://schemas.microsoft.com/office/drawing/2014/main" id="{91147795-7BFA-90C8-D10D-B67736B3B4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87" name="Line 1122">
                <a:extLst>
                  <a:ext uri="{FF2B5EF4-FFF2-40B4-BE49-F238E27FC236}">
                    <a16:creationId xmlns:a16="http://schemas.microsoft.com/office/drawing/2014/main" id="{13D863C7-7E14-EC94-812B-2994923B30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88" name="Line 1123">
                <a:extLst>
                  <a:ext uri="{FF2B5EF4-FFF2-40B4-BE49-F238E27FC236}">
                    <a16:creationId xmlns:a16="http://schemas.microsoft.com/office/drawing/2014/main" id="{A23DDBDF-849E-5624-3733-9469EB589D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89" name="Line 1124">
                <a:extLst>
                  <a:ext uri="{FF2B5EF4-FFF2-40B4-BE49-F238E27FC236}">
                    <a16:creationId xmlns:a16="http://schemas.microsoft.com/office/drawing/2014/main" id="{17895A59-D623-8800-2FF1-1067858E97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90" name="Line 1125">
                <a:extLst>
                  <a:ext uri="{FF2B5EF4-FFF2-40B4-BE49-F238E27FC236}">
                    <a16:creationId xmlns:a16="http://schemas.microsoft.com/office/drawing/2014/main" id="{D6BD8299-5287-315C-2E1E-7379C94453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891" name="Rectangle 1126">
                <a:extLst>
                  <a:ext uri="{FF2B5EF4-FFF2-40B4-BE49-F238E27FC236}">
                    <a16:creationId xmlns:a16="http://schemas.microsoft.com/office/drawing/2014/main" id="{320F4C6F-C22F-B83D-02CC-9F650A44AB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02" y="1747"/>
                <a:ext cx="898" cy="28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6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Oktober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892" name="Rectangle 1127">
                <a:extLst>
                  <a:ext uri="{FF2B5EF4-FFF2-40B4-BE49-F238E27FC236}">
                    <a16:creationId xmlns:a16="http://schemas.microsoft.com/office/drawing/2014/main" id="{7A986B7D-39E3-C009-3C6A-97CD914028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20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893" name="Rectangle 1128">
                <a:extLst>
                  <a:ext uri="{FF2B5EF4-FFF2-40B4-BE49-F238E27FC236}">
                    <a16:creationId xmlns:a16="http://schemas.microsoft.com/office/drawing/2014/main" id="{25B52C96-430B-4AED-DDF8-BFB7A09A01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2071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894" name="Rectangle 1129">
                <a:extLst>
                  <a:ext uri="{FF2B5EF4-FFF2-40B4-BE49-F238E27FC236}">
                    <a16:creationId xmlns:a16="http://schemas.microsoft.com/office/drawing/2014/main" id="{8A1F5908-68D2-0614-BEC5-53F0073BA1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231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895" name="Rectangle 1130">
                <a:extLst>
                  <a:ext uri="{FF2B5EF4-FFF2-40B4-BE49-F238E27FC236}">
                    <a16:creationId xmlns:a16="http://schemas.microsoft.com/office/drawing/2014/main" id="{1AEB2065-BA93-AE18-FB1A-5DEA0DB382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235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896" name="Rectangle 1131">
                <a:extLst>
                  <a:ext uri="{FF2B5EF4-FFF2-40B4-BE49-F238E27FC236}">
                    <a16:creationId xmlns:a16="http://schemas.microsoft.com/office/drawing/2014/main" id="{0680395E-3766-216A-C96E-C61B7F7313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259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897" name="Rectangle 1132">
                <a:extLst>
                  <a:ext uri="{FF2B5EF4-FFF2-40B4-BE49-F238E27FC236}">
                    <a16:creationId xmlns:a16="http://schemas.microsoft.com/office/drawing/2014/main" id="{8AAA674E-D0B9-B84E-A198-9EE6E9B48B0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263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898" name="Rectangle 1133">
                <a:extLst>
                  <a:ext uri="{FF2B5EF4-FFF2-40B4-BE49-F238E27FC236}">
                    <a16:creationId xmlns:a16="http://schemas.microsoft.com/office/drawing/2014/main" id="{9C2AAA8C-A40C-DE34-B7D9-2E1059044B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336" y="2741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899" name="Rectangle 1134">
                <a:extLst>
                  <a:ext uri="{FF2B5EF4-FFF2-40B4-BE49-F238E27FC236}">
                    <a16:creationId xmlns:a16="http://schemas.microsoft.com/office/drawing/2014/main" id="{F8DFB4A0-3724-3B2A-122B-C5077BBFE0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40" y="2741"/>
                <a:ext cx="768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Tag der Deutschen Einheit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00" name="Rectangle 1135">
                <a:extLst>
                  <a:ext uri="{FF2B5EF4-FFF2-40B4-BE49-F238E27FC236}">
                    <a16:creationId xmlns:a16="http://schemas.microsoft.com/office/drawing/2014/main" id="{14058F3D-2E3A-7E53-515A-928A83AFB1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28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01" name="Rectangle 1136">
                <a:extLst>
                  <a:ext uri="{FF2B5EF4-FFF2-40B4-BE49-F238E27FC236}">
                    <a16:creationId xmlns:a16="http://schemas.microsoft.com/office/drawing/2014/main" id="{9A421BAC-9FC6-937D-1563-E0D9D205256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291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02" name="Rectangle 1137">
                <a:extLst>
                  <a:ext uri="{FF2B5EF4-FFF2-40B4-BE49-F238E27FC236}">
                    <a16:creationId xmlns:a16="http://schemas.microsoft.com/office/drawing/2014/main" id="{777CD102-0A63-6D27-1EE5-763A5F9B701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315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03" name="Rectangle 1138">
                <a:extLst>
                  <a:ext uri="{FF2B5EF4-FFF2-40B4-BE49-F238E27FC236}">
                    <a16:creationId xmlns:a16="http://schemas.microsoft.com/office/drawing/2014/main" id="{B69C80D7-1329-0FA2-02AE-58B8111EDA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3190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04" name="Rectangle 1139">
                <a:extLst>
                  <a:ext uri="{FF2B5EF4-FFF2-40B4-BE49-F238E27FC236}">
                    <a16:creationId xmlns:a16="http://schemas.microsoft.com/office/drawing/2014/main" id="{79F98A27-CD59-2655-7135-5EE8F3B3D0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791" y="3154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05" name="Rectangle 1140">
                <a:extLst>
                  <a:ext uri="{FF2B5EF4-FFF2-40B4-BE49-F238E27FC236}">
                    <a16:creationId xmlns:a16="http://schemas.microsoft.com/office/drawing/2014/main" id="{D60D0310-EE20-2465-1329-0B9ABB020F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34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06" name="Rectangle 1141">
                <a:extLst>
                  <a:ext uri="{FF2B5EF4-FFF2-40B4-BE49-F238E27FC236}">
                    <a16:creationId xmlns:a16="http://schemas.microsoft.com/office/drawing/2014/main" id="{DE127CE9-8F34-AE1E-2E5F-8C4B180FF5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347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07" name="Rectangle 1142">
                <a:extLst>
                  <a:ext uri="{FF2B5EF4-FFF2-40B4-BE49-F238E27FC236}">
                    <a16:creationId xmlns:a16="http://schemas.microsoft.com/office/drawing/2014/main" id="{924087AD-0582-1AC1-A090-BA6AAB588B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37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08" name="Rectangle 1143">
                <a:extLst>
                  <a:ext uri="{FF2B5EF4-FFF2-40B4-BE49-F238E27FC236}">
                    <a16:creationId xmlns:a16="http://schemas.microsoft.com/office/drawing/2014/main" id="{C7736A64-CF5C-4E37-9F15-39188A2591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3750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09" name="Rectangle 1144">
                <a:extLst>
                  <a:ext uri="{FF2B5EF4-FFF2-40B4-BE49-F238E27FC236}">
                    <a16:creationId xmlns:a16="http://schemas.microsoft.com/office/drawing/2014/main" id="{30B7729E-16A4-BE16-ADA7-ECC4D985B6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39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10" name="Rectangle 1145">
                <a:extLst>
                  <a:ext uri="{FF2B5EF4-FFF2-40B4-BE49-F238E27FC236}">
                    <a16:creationId xmlns:a16="http://schemas.microsoft.com/office/drawing/2014/main" id="{F90C4F11-1A82-4274-6891-BB7D6019F5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4030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11" name="Rectangle 1146">
                <a:extLst>
                  <a:ext uri="{FF2B5EF4-FFF2-40B4-BE49-F238E27FC236}">
                    <a16:creationId xmlns:a16="http://schemas.microsoft.com/office/drawing/2014/main" id="{3E836593-58AE-6120-D827-2E3ED1C8F6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42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12" name="Rectangle 1147">
                <a:extLst>
                  <a:ext uri="{FF2B5EF4-FFF2-40B4-BE49-F238E27FC236}">
                    <a16:creationId xmlns:a16="http://schemas.microsoft.com/office/drawing/2014/main" id="{CA1739E9-15B0-4395-FB20-7D458C2B69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430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13" name="Rectangle 1148">
                <a:extLst>
                  <a:ext uri="{FF2B5EF4-FFF2-40B4-BE49-F238E27FC236}">
                    <a16:creationId xmlns:a16="http://schemas.microsoft.com/office/drawing/2014/main" id="{AAF17284-E523-F6A3-E2A5-257A27B74C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455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14" name="Rectangle 1149">
                <a:extLst>
                  <a:ext uri="{FF2B5EF4-FFF2-40B4-BE49-F238E27FC236}">
                    <a16:creationId xmlns:a16="http://schemas.microsoft.com/office/drawing/2014/main" id="{2F4154F9-EC8D-691F-FE4E-DE830B1435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459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15" name="Rectangle 1150">
                <a:extLst>
                  <a:ext uri="{FF2B5EF4-FFF2-40B4-BE49-F238E27FC236}">
                    <a16:creationId xmlns:a16="http://schemas.microsoft.com/office/drawing/2014/main" id="{A51A4389-1B0F-4593-03B6-54CC2915E48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803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16" name="Rectangle 1151">
                <a:extLst>
                  <a:ext uri="{FF2B5EF4-FFF2-40B4-BE49-F238E27FC236}">
                    <a16:creationId xmlns:a16="http://schemas.microsoft.com/office/drawing/2014/main" id="{FA480013-C83C-776F-47FE-DE0938CCF2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898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17" name="Rectangle 1152">
                <a:extLst>
                  <a:ext uri="{FF2B5EF4-FFF2-40B4-BE49-F238E27FC236}">
                    <a16:creationId xmlns:a16="http://schemas.microsoft.com/office/drawing/2014/main" id="{208D28B9-46B4-227E-4289-718C952B38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487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18" name="Rectangle 1153">
                <a:extLst>
                  <a:ext uri="{FF2B5EF4-FFF2-40B4-BE49-F238E27FC236}">
                    <a16:creationId xmlns:a16="http://schemas.microsoft.com/office/drawing/2014/main" id="{BE0D347C-C21A-CD5D-C588-A0F38DE89D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51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19" name="Rectangle 1154">
                <a:extLst>
                  <a:ext uri="{FF2B5EF4-FFF2-40B4-BE49-F238E27FC236}">
                    <a16:creationId xmlns:a16="http://schemas.microsoft.com/office/drawing/2014/main" id="{9F1A77E5-9B9C-CAC4-62C2-F1D362BBAEB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5149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20" name="Rectangle 1155">
                <a:extLst>
                  <a:ext uri="{FF2B5EF4-FFF2-40B4-BE49-F238E27FC236}">
                    <a16:creationId xmlns:a16="http://schemas.microsoft.com/office/drawing/2014/main" id="{21513881-0EF9-4183-15C4-99D72EC9E7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791" y="5113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21" name="Rectangle 1156">
                <a:extLst>
                  <a:ext uri="{FF2B5EF4-FFF2-40B4-BE49-F238E27FC236}">
                    <a16:creationId xmlns:a16="http://schemas.microsoft.com/office/drawing/2014/main" id="{B3A455A8-A2B9-5D1E-0C59-95A93834A72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53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22" name="Rectangle 1157">
                <a:extLst>
                  <a:ext uri="{FF2B5EF4-FFF2-40B4-BE49-F238E27FC236}">
                    <a16:creationId xmlns:a16="http://schemas.microsoft.com/office/drawing/2014/main" id="{6C71FAA0-967E-2B60-D80B-621659FCB2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543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23" name="Rectangle 1158">
                <a:extLst>
                  <a:ext uri="{FF2B5EF4-FFF2-40B4-BE49-F238E27FC236}">
                    <a16:creationId xmlns:a16="http://schemas.microsoft.com/office/drawing/2014/main" id="{13364556-D98A-92E7-CD36-BC7CBC01D3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56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24" name="Rectangle 1159">
                <a:extLst>
                  <a:ext uri="{FF2B5EF4-FFF2-40B4-BE49-F238E27FC236}">
                    <a16:creationId xmlns:a16="http://schemas.microsoft.com/office/drawing/2014/main" id="{83449C7F-8765-7C79-3B50-8FA9AD9D73A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5709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25" name="Rectangle 1160">
                <a:extLst>
                  <a:ext uri="{FF2B5EF4-FFF2-40B4-BE49-F238E27FC236}">
                    <a16:creationId xmlns:a16="http://schemas.microsoft.com/office/drawing/2014/main" id="{FE5EB34F-6E7A-6688-5959-828BD1426F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59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26" name="Rectangle 1161">
                <a:extLst>
                  <a:ext uri="{FF2B5EF4-FFF2-40B4-BE49-F238E27FC236}">
                    <a16:creationId xmlns:a16="http://schemas.microsoft.com/office/drawing/2014/main" id="{BE8F3D28-2C9B-2D2E-54A9-EC708C29947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5989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27" name="Rectangle 1162">
                <a:extLst>
                  <a:ext uri="{FF2B5EF4-FFF2-40B4-BE49-F238E27FC236}">
                    <a16:creationId xmlns:a16="http://schemas.microsoft.com/office/drawing/2014/main" id="{53C21671-4564-4D72-2A03-A8DD3516C2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623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28" name="Rectangle 1163">
                <a:extLst>
                  <a:ext uri="{FF2B5EF4-FFF2-40B4-BE49-F238E27FC236}">
                    <a16:creationId xmlns:a16="http://schemas.microsoft.com/office/drawing/2014/main" id="{B5AEEBEC-1828-7F6D-6052-D03738F22E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626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29" name="Rectangle 1164">
                <a:extLst>
                  <a:ext uri="{FF2B5EF4-FFF2-40B4-BE49-F238E27FC236}">
                    <a16:creationId xmlns:a16="http://schemas.microsoft.com/office/drawing/2014/main" id="{DF65D3A3-8E5C-250D-07EC-E1CFEA8094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651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30" name="Rectangle 1165">
                <a:extLst>
                  <a:ext uri="{FF2B5EF4-FFF2-40B4-BE49-F238E27FC236}">
                    <a16:creationId xmlns:a16="http://schemas.microsoft.com/office/drawing/2014/main" id="{F9D955D0-47BA-A22C-2663-3B3E937B9F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654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31" name="Rectangle 1166">
                <a:extLst>
                  <a:ext uri="{FF2B5EF4-FFF2-40B4-BE49-F238E27FC236}">
                    <a16:creationId xmlns:a16="http://schemas.microsoft.com/office/drawing/2014/main" id="{9CB9297C-2B5D-775C-D78F-B93FD77AE9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67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32" name="Rectangle 1167">
                <a:extLst>
                  <a:ext uri="{FF2B5EF4-FFF2-40B4-BE49-F238E27FC236}">
                    <a16:creationId xmlns:a16="http://schemas.microsoft.com/office/drawing/2014/main" id="{3D5AC5CA-CFBC-F485-056E-0EAABA7877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682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33" name="Rectangle 1168">
                <a:extLst>
                  <a:ext uri="{FF2B5EF4-FFF2-40B4-BE49-F238E27FC236}">
                    <a16:creationId xmlns:a16="http://schemas.microsoft.com/office/drawing/2014/main" id="{52C58654-49DD-D2CF-A1F8-7DDDA02428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70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34" name="Rectangle 1169">
                <a:extLst>
                  <a:ext uri="{FF2B5EF4-FFF2-40B4-BE49-F238E27FC236}">
                    <a16:creationId xmlns:a16="http://schemas.microsoft.com/office/drawing/2014/main" id="{350C0B23-930A-91EF-A4B1-43A84CC1B4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7108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35" name="Rectangle 1170">
                <a:extLst>
                  <a:ext uri="{FF2B5EF4-FFF2-40B4-BE49-F238E27FC236}">
                    <a16:creationId xmlns:a16="http://schemas.microsoft.com/office/drawing/2014/main" id="{C048550E-2220-A0D7-42A2-3EFC0A7771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791" y="7072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36" name="Rectangle 1171">
                <a:extLst>
                  <a:ext uri="{FF2B5EF4-FFF2-40B4-BE49-F238E27FC236}">
                    <a16:creationId xmlns:a16="http://schemas.microsoft.com/office/drawing/2014/main" id="{888818F1-2CE1-3F33-C4DB-45C3B10A7E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73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37" name="Rectangle 1172">
                <a:extLst>
                  <a:ext uri="{FF2B5EF4-FFF2-40B4-BE49-F238E27FC236}">
                    <a16:creationId xmlns:a16="http://schemas.microsoft.com/office/drawing/2014/main" id="{9784ED01-3C23-802F-CE62-109EDE7210C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738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38" name="Rectangle 1173">
                <a:extLst>
                  <a:ext uri="{FF2B5EF4-FFF2-40B4-BE49-F238E27FC236}">
                    <a16:creationId xmlns:a16="http://schemas.microsoft.com/office/drawing/2014/main" id="{6D2D9D72-A7F5-29EC-1905-D29ED18E45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763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39" name="Rectangle 1174">
                <a:extLst>
                  <a:ext uri="{FF2B5EF4-FFF2-40B4-BE49-F238E27FC236}">
                    <a16:creationId xmlns:a16="http://schemas.microsoft.com/office/drawing/2014/main" id="{1FC9C82B-8CCF-90AC-640B-2F3806F5B1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7668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40" name="Rectangle 1175">
                <a:extLst>
                  <a:ext uri="{FF2B5EF4-FFF2-40B4-BE49-F238E27FC236}">
                    <a16:creationId xmlns:a16="http://schemas.microsoft.com/office/drawing/2014/main" id="{06FBE337-B095-0FF3-2CB6-B3CD7DD458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791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41" name="Rectangle 1176">
                <a:extLst>
                  <a:ext uri="{FF2B5EF4-FFF2-40B4-BE49-F238E27FC236}">
                    <a16:creationId xmlns:a16="http://schemas.microsoft.com/office/drawing/2014/main" id="{D4F4309D-EDCF-05D9-B2B6-4C58D018CC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7948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42" name="Rectangle 1177">
                <a:extLst>
                  <a:ext uri="{FF2B5EF4-FFF2-40B4-BE49-F238E27FC236}">
                    <a16:creationId xmlns:a16="http://schemas.microsoft.com/office/drawing/2014/main" id="{81ECD0B5-70B4-065C-EDCB-21E5967645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81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43" name="Rectangle 1178">
                <a:extLst>
                  <a:ext uri="{FF2B5EF4-FFF2-40B4-BE49-F238E27FC236}">
                    <a16:creationId xmlns:a16="http://schemas.microsoft.com/office/drawing/2014/main" id="{E5723020-54B8-9ACE-5ACB-0EAC3256B1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8227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44" name="Rectangle 1179">
                <a:extLst>
                  <a:ext uri="{FF2B5EF4-FFF2-40B4-BE49-F238E27FC236}">
                    <a16:creationId xmlns:a16="http://schemas.microsoft.com/office/drawing/2014/main" id="{803FD49A-6945-41B1-DCB5-58F141F391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847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45" name="Rectangle 1180">
                <a:extLst>
                  <a:ext uri="{FF2B5EF4-FFF2-40B4-BE49-F238E27FC236}">
                    <a16:creationId xmlns:a16="http://schemas.microsoft.com/office/drawing/2014/main" id="{33F11911-A0EB-3C80-8DCB-E204A4768D2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850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46" name="Rectangle 1181">
                <a:extLst>
                  <a:ext uri="{FF2B5EF4-FFF2-40B4-BE49-F238E27FC236}">
                    <a16:creationId xmlns:a16="http://schemas.microsoft.com/office/drawing/2014/main" id="{CB1A10ED-A9F2-0401-9038-0A02763906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875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47" name="Rectangle 1182">
                <a:extLst>
                  <a:ext uri="{FF2B5EF4-FFF2-40B4-BE49-F238E27FC236}">
                    <a16:creationId xmlns:a16="http://schemas.microsoft.com/office/drawing/2014/main" id="{7DA91290-6896-A6D1-887F-E37C7491C3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8787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48" name="Rectangle 1183">
                <a:extLst>
                  <a:ext uri="{FF2B5EF4-FFF2-40B4-BE49-F238E27FC236}">
                    <a16:creationId xmlns:a16="http://schemas.microsoft.com/office/drawing/2014/main" id="{156AC107-5FD3-6003-A621-57F2A781A6C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90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49" name="Rectangle 1184">
                <a:extLst>
                  <a:ext uri="{FF2B5EF4-FFF2-40B4-BE49-F238E27FC236}">
                    <a16:creationId xmlns:a16="http://schemas.microsoft.com/office/drawing/2014/main" id="{BCC6F8B0-73C9-5DE6-A718-CEB45401CA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9065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50" name="Rectangle 1185">
                <a:extLst>
                  <a:ext uri="{FF2B5EF4-FFF2-40B4-BE49-F238E27FC236}">
                    <a16:creationId xmlns:a16="http://schemas.microsoft.com/office/drawing/2014/main" id="{7523B8CC-1D2B-3638-944C-42A552E4E2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791" y="9029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51" name="Rectangle 1186">
                <a:extLst>
                  <a:ext uri="{FF2B5EF4-FFF2-40B4-BE49-F238E27FC236}">
                    <a16:creationId xmlns:a16="http://schemas.microsoft.com/office/drawing/2014/main" id="{F6CCA22B-82E0-F80A-EB0A-5701CCE114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931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52" name="Rectangle 1187">
                <a:extLst>
                  <a:ext uri="{FF2B5EF4-FFF2-40B4-BE49-F238E27FC236}">
                    <a16:creationId xmlns:a16="http://schemas.microsoft.com/office/drawing/2014/main" id="{8BB5B342-858D-6783-576C-793D0773BD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9346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53" name="Rectangle 1188">
                <a:extLst>
                  <a:ext uri="{FF2B5EF4-FFF2-40B4-BE49-F238E27FC236}">
                    <a16:creationId xmlns:a16="http://schemas.microsoft.com/office/drawing/2014/main" id="{FDB81D81-AB3B-7057-D00C-E3C8F170B3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959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54" name="Rectangle 1189">
                <a:extLst>
                  <a:ext uri="{FF2B5EF4-FFF2-40B4-BE49-F238E27FC236}">
                    <a16:creationId xmlns:a16="http://schemas.microsoft.com/office/drawing/2014/main" id="{17FED75E-F8BB-8603-D045-F8DD5AC0C5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9625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55" name="Rectangle 1190">
                <a:extLst>
                  <a:ext uri="{FF2B5EF4-FFF2-40B4-BE49-F238E27FC236}">
                    <a16:creationId xmlns:a16="http://schemas.microsoft.com/office/drawing/2014/main" id="{9854C2E9-BAF0-741F-919F-EAB60CF5B8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987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56" name="Rectangle 1191">
                <a:extLst>
                  <a:ext uri="{FF2B5EF4-FFF2-40B4-BE49-F238E27FC236}">
                    <a16:creationId xmlns:a16="http://schemas.microsoft.com/office/drawing/2014/main" id="{CC5465E2-2E9A-988F-4D63-38C7BF9768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9905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57" name="Rectangle 1192">
                <a:extLst>
                  <a:ext uri="{FF2B5EF4-FFF2-40B4-BE49-F238E27FC236}">
                    <a16:creationId xmlns:a16="http://schemas.microsoft.com/office/drawing/2014/main" id="{7E0F869C-DED2-D124-FC3E-AA794449F1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1015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58" name="Rectangle 1193">
                <a:extLst>
                  <a:ext uri="{FF2B5EF4-FFF2-40B4-BE49-F238E27FC236}">
                    <a16:creationId xmlns:a16="http://schemas.microsoft.com/office/drawing/2014/main" id="{BEE8C692-B096-D536-D8F2-A2345FA52B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10184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59" name="Rectangle 1194">
                <a:extLst>
                  <a:ext uri="{FF2B5EF4-FFF2-40B4-BE49-F238E27FC236}">
                    <a16:creationId xmlns:a16="http://schemas.microsoft.com/office/drawing/2014/main" id="{CF99F5AD-702A-8A9D-52F7-251A7B624A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97" y="104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60" name="Rectangle 1195">
                <a:extLst>
                  <a:ext uri="{FF2B5EF4-FFF2-40B4-BE49-F238E27FC236}">
                    <a16:creationId xmlns:a16="http://schemas.microsoft.com/office/drawing/2014/main" id="{B366016B-1EA5-2E94-0863-B009E39E40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50" y="1046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61" name="Rectangle 1196">
                <a:extLst>
                  <a:ext uri="{FF2B5EF4-FFF2-40B4-BE49-F238E27FC236}">
                    <a16:creationId xmlns:a16="http://schemas.microsoft.com/office/drawing/2014/main" id="{E3762ACF-9F53-0FA3-08FA-9300636A93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0" y="10573"/>
                <a:ext cx="528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Reformationstag*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962" name="Rectangle 1197">
                <a:extLst>
                  <a:ext uri="{FF2B5EF4-FFF2-40B4-BE49-F238E27FC236}">
                    <a16:creationId xmlns:a16="http://schemas.microsoft.com/office/drawing/2014/main" id="{B2E3FC6B-B74D-6DB7-BC46-60E8670285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26" y="1724"/>
                <a:ext cx="1251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63" name="Freeform 1198">
                <a:extLst>
                  <a:ext uri="{FF2B5EF4-FFF2-40B4-BE49-F238E27FC236}">
                    <a16:creationId xmlns:a16="http://schemas.microsoft.com/office/drawing/2014/main" id="{575F1CC0-1A85-5330-239D-7CF584667E7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026" y="2003"/>
                <a:ext cx="1251" cy="8116"/>
              </a:xfrm>
              <a:custGeom>
                <a:avLst/>
                <a:gdLst>
                  <a:gd name="T0" fmla="*/ 1251 w 1251"/>
                  <a:gd name="T1" fmla="*/ 7976 h 8116"/>
                  <a:gd name="T2" fmla="*/ 492 w 1251"/>
                  <a:gd name="T3" fmla="*/ 8116 h 8116"/>
                  <a:gd name="T4" fmla="*/ 492 w 1251"/>
                  <a:gd name="T5" fmla="*/ 7836 h 8116"/>
                  <a:gd name="T6" fmla="*/ 1251 w 1251"/>
                  <a:gd name="T7" fmla="*/ 7976 h 8116"/>
                  <a:gd name="T8" fmla="*/ 492 w 1251"/>
                  <a:gd name="T9" fmla="*/ 7836 h 8116"/>
                  <a:gd name="T10" fmla="*/ 492 w 1251"/>
                  <a:gd name="T11" fmla="*/ 7836 h 8116"/>
                  <a:gd name="T12" fmla="*/ 259 w 1251"/>
                  <a:gd name="T13" fmla="*/ 8116 h 8116"/>
                  <a:gd name="T14" fmla="*/ 0 w 1251"/>
                  <a:gd name="T15" fmla="*/ 7836 h 8116"/>
                  <a:gd name="T16" fmla="*/ 259 w 1251"/>
                  <a:gd name="T17" fmla="*/ 8116 h 8116"/>
                  <a:gd name="T18" fmla="*/ 0 w 1251"/>
                  <a:gd name="T19" fmla="*/ 7836 h 8116"/>
                  <a:gd name="T20" fmla="*/ 1251 w 1251"/>
                  <a:gd name="T21" fmla="*/ 6017 h 8116"/>
                  <a:gd name="T22" fmla="*/ 492 w 1251"/>
                  <a:gd name="T23" fmla="*/ 6157 h 8116"/>
                  <a:gd name="T24" fmla="*/ 492 w 1251"/>
                  <a:gd name="T25" fmla="*/ 5877 h 8116"/>
                  <a:gd name="T26" fmla="*/ 1251 w 1251"/>
                  <a:gd name="T27" fmla="*/ 6017 h 8116"/>
                  <a:gd name="T28" fmla="*/ 492 w 1251"/>
                  <a:gd name="T29" fmla="*/ 5877 h 8116"/>
                  <a:gd name="T30" fmla="*/ 492 w 1251"/>
                  <a:gd name="T31" fmla="*/ 5877 h 8116"/>
                  <a:gd name="T32" fmla="*/ 259 w 1251"/>
                  <a:gd name="T33" fmla="*/ 6157 h 8116"/>
                  <a:gd name="T34" fmla="*/ 0 w 1251"/>
                  <a:gd name="T35" fmla="*/ 5877 h 8116"/>
                  <a:gd name="T36" fmla="*/ 259 w 1251"/>
                  <a:gd name="T37" fmla="*/ 6157 h 8116"/>
                  <a:gd name="T38" fmla="*/ 0 w 1251"/>
                  <a:gd name="T39" fmla="*/ 5877 h 8116"/>
                  <a:gd name="T40" fmla="*/ 1251 w 1251"/>
                  <a:gd name="T41" fmla="*/ 4058 h 8116"/>
                  <a:gd name="T42" fmla="*/ 492 w 1251"/>
                  <a:gd name="T43" fmla="*/ 4198 h 8116"/>
                  <a:gd name="T44" fmla="*/ 492 w 1251"/>
                  <a:gd name="T45" fmla="*/ 3918 h 8116"/>
                  <a:gd name="T46" fmla="*/ 1251 w 1251"/>
                  <a:gd name="T47" fmla="*/ 4058 h 8116"/>
                  <a:gd name="T48" fmla="*/ 492 w 1251"/>
                  <a:gd name="T49" fmla="*/ 3918 h 8116"/>
                  <a:gd name="T50" fmla="*/ 492 w 1251"/>
                  <a:gd name="T51" fmla="*/ 3918 h 8116"/>
                  <a:gd name="T52" fmla="*/ 259 w 1251"/>
                  <a:gd name="T53" fmla="*/ 4198 h 8116"/>
                  <a:gd name="T54" fmla="*/ 0 w 1251"/>
                  <a:gd name="T55" fmla="*/ 3918 h 8116"/>
                  <a:gd name="T56" fmla="*/ 259 w 1251"/>
                  <a:gd name="T57" fmla="*/ 4198 h 8116"/>
                  <a:gd name="T58" fmla="*/ 0 w 1251"/>
                  <a:gd name="T59" fmla="*/ 3918 h 8116"/>
                  <a:gd name="T60" fmla="*/ 1251 w 1251"/>
                  <a:gd name="T61" fmla="*/ 2099 h 8116"/>
                  <a:gd name="T62" fmla="*/ 492 w 1251"/>
                  <a:gd name="T63" fmla="*/ 2239 h 8116"/>
                  <a:gd name="T64" fmla="*/ 492 w 1251"/>
                  <a:gd name="T65" fmla="*/ 1959 h 8116"/>
                  <a:gd name="T66" fmla="*/ 1251 w 1251"/>
                  <a:gd name="T67" fmla="*/ 2099 h 8116"/>
                  <a:gd name="T68" fmla="*/ 492 w 1251"/>
                  <a:gd name="T69" fmla="*/ 1959 h 8116"/>
                  <a:gd name="T70" fmla="*/ 492 w 1251"/>
                  <a:gd name="T71" fmla="*/ 1959 h 8116"/>
                  <a:gd name="T72" fmla="*/ 259 w 1251"/>
                  <a:gd name="T73" fmla="*/ 2239 h 8116"/>
                  <a:gd name="T74" fmla="*/ 0 w 1251"/>
                  <a:gd name="T75" fmla="*/ 1959 h 8116"/>
                  <a:gd name="T76" fmla="*/ 259 w 1251"/>
                  <a:gd name="T77" fmla="*/ 2239 h 8116"/>
                  <a:gd name="T78" fmla="*/ 0 w 1251"/>
                  <a:gd name="T79" fmla="*/ 1959 h 8116"/>
                  <a:gd name="T80" fmla="*/ 1251 w 1251"/>
                  <a:gd name="T81" fmla="*/ 140 h 8116"/>
                  <a:gd name="T82" fmla="*/ 492 w 1251"/>
                  <a:gd name="T83" fmla="*/ 280 h 8116"/>
                  <a:gd name="T84" fmla="*/ 492 w 1251"/>
                  <a:gd name="T85" fmla="*/ 0 h 8116"/>
                  <a:gd name="T86" fmla="*/ 1251 w 1251"/>
                  <a:gd name="T87" fmla="*/ 140 h 8116"/>
                  <a:gd name="T88" fmla="*/ 492 w 1251"/>
                  <a:gd name="T89" fmla="*/ 0 h 8116"/>
                  <a:gd name="T90" fmla="*/ 492 w 1251"/>
                  <a:gd name="T91" fmla="*/ 0 h 8116"/>
                  <a:gd name="T92" fmla="*/ 259 w 1251"/>
                  <a:gd name="T93" fmla="*/ 280 h 8116"/>
                  <a:gd name="T94" fmla="*/ 0 w 1251"/>
                  <a:gd name="T95" fmla="*/ 0 h 8116"/>
                  <a:gd name="T96" fmla="*/ 259 w 1251"/>
                  <a:gd name="T97" fmla="*/ 280 h 8116"/>
                  <a:gd name="T98" fmla="*/ 0 w 1251"/>
                  <a:gd name="T99" fmla="*/ 0 h 81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251" h="8116">
                    <a:moveTo>
                      <a:pt x="492" y="7976"/>
                    </a:moveTo>
                    <a:lnTo>
                      <a:pt x="1251" y="7976"/>
                    </a:lnTo>
                    <a:lnTo>
                      <a:pt x="1251" y="8116"/>
                    </a:lnTo>
                    <a:lnTo>
                      <a:pt x="492" y="8116"/>
                    </a:lnTo>
                    <a:lnTo>
                      <a:pt x="492" y="7976"/>
                    </a:lnTo>
                    <a:close/>
                    <a:moveTo>
                      <a:pt x="492" y="7836"/>
                    </a:moveTo>
                    <a:lnTo>
                      <a:pt x="1251" y="7836"/>
                    </a:lnTo>
                    <a:lnTo>
                      <a:pt x="1251" y="7976"/>
                    </a:lnTo>
                    <a:lnTo>
                      <a:pt x="492" y="7976"/>
                    </a:lnTo>
                    <a:lnTo>
                      <a:pt x="492" y="7836"/>
                    </a:lnTo>
                    <a:close/>
                    <a:moveTo>
                      <a:pt x="259" y="7836"/>
                    </a:moveTo>
                    <a:lnTo>
                      <a:pt x="492" y="7836"/>
                    </a:lnTo>
                    <a:lnTo>
                      <a:pt x="492" y="8116"/>
                    </a:lnTo>
                    <a:lnTo>
                      <a:pt x="259" y="8116"/>
                    </a:lnTo>
                    <a:lnTo>
                      <a:pt x="259" y="7836"/>
                    </a:lnTo>
                    <a:close/>
                    <a:moveTo>
                      <a:pt x="0" y="7836"/>
                    </a:moveTo>
                    <a:lnTo>
                      <a:pt x="259" y="7836"/>
                    </a:lnTo>
                    <a:lnTo>
                      <a:pt x="259" y="8116"/>
                    </a:lnTo>
                    <a:lnTo>
                      <a:pt x="0" y="8116"/>
                    </a:lnTo>
                    <a:lnTo>
                      <a:pt x="0" y="7836"/>
                    </a:lnTo>
                    <a:close/>
                    <a:moveTo>
                      <a:pt x="492" y="6017"/>
                    </a:moveTo>
                    <a:lnTo>
                      <a:pt x="1251" y="6017"/>
                    </a:lnTo>
                    <a:lnTo>
                      <a:pt x="1251" y="6157"/>
                    </a:lnTo>
                    <a:lnTo>
                      <a:pt x="492" y="6157"/>
                    </a:lnTo>
                    <a:lnTo>
                      <a:pt x="492" y="6017"/>
                    </a:lnTo>
                    <a:close/>
                    <a:moveTo>
                      <a:pt x="492" y="5877"/>
                    </a:moveTo>
                    <a:lnTo>
                      <a:pt x="1251" y="5877"/>
                    </a:lnTo>
                    <a:lnTo>
                      <a:pt x="1251" y="6017"/>
                    </a:lnTo>
                    <a:lnTo>
                      <a:pt x="492" y="6017"/>
                    </a:lnTo>
                    <a:lnTo>
                      <a:pt x="492" y="5877"/>
                    </a:lnTo>
                    <a:close/>
                    <a:moveTo>
                      <a:pt x="259" y="5877"/>
                    </a:moveTo>
                    <a:lnTo>
                      <a:pt x="492" y="5877"/>
                    </a:lnTo>
                    <a:lnTo>
                      <a:pt x="492" y="6157"/>
                    </a:lnTo>
                    <a:lnTo>
                      <a:pt x="259" y="6157"/>
                    </a:lnTo>
                    <a:lnTo>
                      <a:pt x="259" y="5877"/>
                    </a:lnTo>
                    <a:close/>
                    <a:moveTo>
                      <a:pt x="0" y="5877"/>
                    </a:moveTo>
                    <a:lnTo>
                      <a:pt x="259" y="5877"/>
                    </a:lnTo>
                    <a:lnTo>
                      <a:pt x="259" y="6157"/>
                    </a:lnTo>
                    <a:lnTo>
                      <a:pt x="0" y="6157"/>
                    </a:lnTo>
                    <a:lnTo>
                      <a:pt x="0" y="5877"/>
                    </a:lnTo>
                    <a:close/>
                    <a:moveTo>
                      <a:pt x="492" y="4058"/>
                    </a:moveTo>
                    <a:lnTo>
                      <a:pt x="1251" y="4058"/>
                    </a:lnTo>
                    <a:lnTo>
                      <a:pt x="1251" y="4198"/>
                    </a:lnTo>
                    <a:lnTo>
                      <a:pt x="492" y="4198"/>
                    </a:lnTo>
                    <a:lnTo>
                      <a:pt x="492" y="4058"/>
                    </a:lnTo>
                    <a:close/>
                    <a:moveTo>
                      <a:pt x="492" y="3918"/>
                    </a:moveTo>
                    <a:lnTo>
                      <a:pt x="1251" y="3918"/>
                    </a:lnTo>
                    <a:lnTo>
                      <a:pt x="1251" y="4058"/>
                    </a:lnTo>
                    <a:lnTo>
                      <a:pt x="492" y="4058"/>
                    </a:lnTo>
                    <a:lnTo>
                      <a:pt x="492" y="3918"/>
                    </a:lnTo>
                    <a:close/>
                    <a:moveTo>
                      <a:pt x="259" y="3918"/>
                    </a:moveTo>
                    <a:lnTo>
                      <a:pt x="492" y="3918"/>
                    </a:lnTo>
                    <a:lnTo>
                      <a:pt x="492" y="4198"/>
                    </a:lnTo>
                    <a:lnTo>
                      <a:pt x="259" y="4198"/>
                    </a:lnTo>
                    <a:lnTo>
                      <a:pt x="259" y="3918"/>
                    </a:lnTo>
                    <a:close/>
                    <a:moveTo>
                      <a:pt x="0" y="3918"/>
                    </a:moveTo>
                    <a:lnTo>
                      <a:pt x="259" y="3918"/>
                    </a:lnTo>
                    <a:lnTo>
                      <a:pt x="259" y="4198"/>
                    </a:lnTo>
                    <a:lnTo>
                      <a:pt x="0" y="4198"/>
                    </a:lnTo>
                    <a:lnTo>
                      <a:pt x="0" y="3918"/>
                    </a:lnTo>
                    <a:close/>
                    <a:moveTo>
                      <a:pt x="492" y="2099"/>
                    </a:moveTo>
                    <a:lnTo>
                      <a:pt x="1251" y="2099"/>
                    </a:lnTo>
                    <a:lnTo>
                      <a:pt x="1251" y="2239"/>
                    </a:lnTo>
                    <a:lnTo>
                      <a:pt x="492" y="2239"/>
                    </a:lnTo>
                    <a:lnTo>
                      <a:pt x="492" y="2099"/>
                    </a:lnTo>
                    <a:close/>
                    <a:moveTo>
                      <a:pt x="492" y="1959"/>
                    </a:moveTo>
                    <a:lnTo>
                      <a:pt x="1251" y="1959"/>
                    </a:lnTo>
                    <a:lnTo>
                      <a:pt x="1251" y="2099"/>
                    </a:lnTo>
                    <a:lnTo>
                      <a:pt x="492" y="2099"/>
                    </a:lnTo>
                    <a:lnTo>
                      <a:pt x="492" y="1959"/>
                    </a:lnTo>
                    <a:close/>
                    <a:moveTo>
                      <a:pt x="259" y="1959"/>
                    </a:moveTo>
                    <a:lnTo>
                      <a:pt x="492" y="1959"/>
                    </a:lnTo>
                    <a:lnTo>
                      <a:pt x="492" y="2239"/>
                    </a:lnTo>
                    <a:lnTo>
                      <a:pt x="259" y="2239"/>
                    </a:lnTo>
                    <a:lnTo>
                      <a:pt x="259" y="1959"/>
                    </a:lnTo>
                    <a:close/>
                    <a:moveTo>
                      <a:pt x="0" y="1959"/>
                    </a:moveTo>
                    <a:lnTo>
                      <a:pt x="259" y="1959"/>
                    </a:lnTo>
                    <a:lnTo>
                      <a:pt x="259" y="2239"/>
                    </a:lnTo>
                    <a:lnTo>
                      <a:pt x="0" y="2239"/>
                    </a:lnTo>
                    <a:lnTo>
                      <a:pt x="0" y="1959"/>
                    </a:lnTo>
                    <a:close/>
                    <a:moveTo>
                      <a:pt x="492" y="140"/>
                    </a:moveTo>
                    <a:lnTo>
                      <a:pt x="1251" y="140"/>
                    </a:lnTo>
                    <a:lnTo>
                      <a:pt x="1251" y="280"/>
                    </a:lnTo>
                    <a:lnTo>
                      <a:pt x="492" y="280"/>
                    </a:lnTo>
                    <a:lnTo>
                      <a:pt x="492" y="140"/>
                    </a:lnTo>
                    <a:close/>
                    <a:moveTo>
                      <a:pt x="492" y="0"/>
                    </a:moveTo>
                    <a:lnTo>
                      <a:pt x="1251" y="0"/>
                    </a:lnTo>
                    <a:lnTo>
                      <a:pt x="1251" y="140"/>
                    </a:lnTo>
                    <a:lnTo>
                      <a:pt x="492" y="140"/>
                    </a:lnTo>
                    <a:lnTo>
                      <a:pt x="492" y="0"/>
                    </a:lnTo>
                    <a:close/>
                    <a:moveTo>
                      <a:pt x="259" y="0"/>
                    </a:moveTo>
                    <a:lnTo>
                      <a:pt x="492" y="0"/>
                    </a:lnTo>
                    <a:lnTo>
                      <a:pt x="492" y="280"/>
                    </a:lnTo>
                    <a:lnTo>
                      <a:pt x="259" y="280"/>
                    </a:lnTo>
                    <a:lnTo>
                      <a:pt x="259" y="0"/>
                    </a:lnTo>
                    <a:close/>
                    <a:moveTo>
                      <a:pt x="0" y="0"/>
                    </a:moveTo>
                    <a:lnTo>
                      <a:pt x="259" y="0"/>
                    </a:lnTo>
                    <a:lnTo>
                      <a:pt x="259" y="280"/>
                    </a:lnTo>
                    <a:lnTo>
                      <a:pt x="0" y="28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64" name="Line 1199">
                <a:extLst>
                  <a:ext uri="{FF2B5EF4-FFF2-40B4-BE49-F238E27FC236}">
                    <a16:creationId xmlns:a16="http://schemas.microsoft.com/office/drawing/2014/main" id="{D1E709C2-9330-AF8D-CE40-C1F5C9F2C6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65" name="Line 1200">
                <a:extLst>
                  <a:ext uri="{FF2B5EF4-FFF2-40B4-BE49-F238E27FC236}">
                    <a16:creationId xmlns:a16="http://schemas.microsoft.com/office/drawing/2014/main" id="{D2AA42F2-5031-609C-8095-F1DE62C536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106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66" name="Line 1201">
                <a:extLst>
                  <a:ext uri="{FF2B5EF4-FFF2-40B4-BE49-F238E27FC236}">
                    <a16:creationId xmlns:a16="http://schemas.microsoft.com/office/drawing/2014/main" id="{366D2F29-A28F-4D91-B6B7-64EF473CFF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1067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67" name="Line 1202">
                <a:extLst>
                  <a:ext uri="{FF2B5EF4-FFF2-40B4-BE49-F238E27FC236}">
                    <a16:creationId xmlns:a16="http://schemas.microsoft.com/office/drawing/2014/main" id="{9C1C5877-2907-8B22-A59B-4D66B93440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200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68" name="Line 1203">
                <a:extLst>
                  <a:ext uri="{FF2B5EF4-FFF2-40B4-BE49-F238E27FC236}">
                    <a16:creationId xmlns:a16="http://schemas.microsoft.com/office/drawing/2014/main" id="{9703935D-25E4-B7C7-BBA6-98D47BCA2E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200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69" name="Line 1204">
                <a:extLst>
                  <a:ext uri="{FF2B5EF4-FFF2-40B4-BE49-F238E27FC236}">
                    <a16:creationId xmlns:a16="http://schemas.microsoft.com/office/drawing/2014/main" id="{0FBD676E-A829-A8CB-68C0-2FC5E123A7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70" name="Line 1205">
                <a:extLst>
                  <a:ext uri="{FF2B5EF4-FFF2-40B4-BE49-F238E27FC236}">
                    <a16:creationId xmlns:a16="http://schemas.microsoft.com/office/drawing/2014/main" id="{D3ABEA5F-B229-546B-A9C1-C081A2B9CA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71" name="Line 1206">
                <a:extLst>
                  <a:ext uri="{FF2B5EF4-FFF2-40B4-BE49-F238E27FC236}">
                    <a16:creationId xmlns:a16="http://schemas.microsoft.com/office/drawing/2014/main" id="{E98E70AD-65B1-E352-94B6-7E4B65B8EC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22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72" name="Line 1207">
                <a:extLst>
                  <a:ext uri="{FF2B5EF4-FFF2-40B4-BE49-F238E27FC236}">
                    <a16:creationId xmlns:a16="http://schemas.microsoft.com/office/drawing/2014/main" id="{F56ECF99-D22D-E951-1E1E-51237518FC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22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73" name="Line 1208">
                <a:extLst>
                  <a:ext uri="{FF2B5EF4-FFF2-40B4-BE49-F238E27FC236}">
                    <a16:creationId xmlns:a16="http://schemas.microsoft.com/office/drawing/2014/main" id="{414DA5C4-F26F-E0D0-74C4-57408C7A86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974" name="Line 1209">
                <a:extLst>
                  <a:ext uri="{FF2B5EF4-FFF2-40B4-BE49-F238E27FC236}">
                    <a16:creationId xmlns:a16="http://schemas.microsoft.com/office/drawing/2014/main" id="{9995A992-CEC4-030A-9EE9-23D5DA27FC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2" name="Group 1411">
              <a:extLst>
                <a:ext uri="{FF2B5EF4-FFF2-40B4-BE49-F238E27FC236}">
                  <a16:creationId xmlns:a16="http://schemas.microsoft.com/office/drawing/2014/main" id="{911A5764-8D1F-B578-8A00-C8FD3754279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3020" y="1724"/>
              <a:ext cx="1265" cy="8947"/>
              <a:chOff x="13020" y="1724"/>
              <a:chExt cx="1265" cy="8947"/>
            </a:xfrm>
          </p:grpSpPr>
          <p:sp>
            <p:nvSpPr>
              <p:cNvPr id="14575" name="Line 1211">
                <a:extLst>
                  <a:ext uri="{FF2B5EF4-FFF2-40B4-BE49-F238E27FC236}">
                    <a16:creationId xmlns:a16="http://schemas.microsoft.com/office/drawing/2014/main" id="{263C87C8-5C61-604F-9A47-097E576512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25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76" name="Line 1212">
                <a:extLst>
                  <a:ext uri="{FF2B5EF4-FFF2-40B4-BE49-F238E27FC236}">
                    <a16:creationId xmlns:a16="http://schemas.microsoft.com/office/drawing/2014/main" id="{C6A87886-965C-3421-8468-96787052AE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25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77" name="Line 1213">
                <a:extLst>
                  <a:ext uri="{FF2B5EF4-FFF2-40B4-BE49-F238E27FC236}">
                    <a16:creationId xmlns:a16="http://schemas.microsoft.com/office/drawing/2014/main" id="{58FEDEA5-A976-C933-B510-DBD66A156C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78" name="Line 1214">
                <a:extLst>
                  <a:ext uri="{FF2B5EF4-FFF2-40B4-BE49-F238E27FC236}">
                    <a16:creationId xmlns:a16="http://schemas.microsoft.com/office/drawing/2014/main" id="{BEF36DF0-94F3-472E-054B-3AA31AB0F4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79" name="Line 1215">
                <a:extLst>
                  <a:ext uri="{FF2B5EF4-FFF2-40B4-BE49-F238E27FC236}">
                    <a16:creationId xmlns:a16="http://schemas.microsoft.com/office/drawing/2014/main" id="{2D908924-8AA9-6151-F98F-5714C711A3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284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80" name="Line 1216">
                <a:extLst>
                  <a:ext uri="{FF2B5EF4-FFF2-40B4-BE49-F238E27FC236}">
                    <a16:creationId xmlns:a16="http://schemas.microsoft.com/office/drawing/2014/main" id="{7C490E67-8747-94D6-5438-E51EF95BEE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284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81" name="Line 1217">
                <a:extLst>
                  <a:ext uri="{FF2B5EF4-FFF2-40B4-BE49-F238E27FC236}">
                    <a16:creationId xmlns:a16="http://schemas.microsoft.com/office/drawing/2014/main" id="{22CF89DA-4516-D8E1-D338-D0EA302334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82" name="Line 1218">
                <a:extLst>
                  <a:ext uri="{FF2B5EF4-FFF2-40B4-BE49-F238E27FC236}">
                    <a16:creationId xmlns:a16="http://schemas.microsoft.com/office/drawing/2014/main" id="{AE1F7E74-8FF3-183F-1BAC-4DFF3C0BE2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83" name="Line 1219">
                <a:extLst>
                  <a:ext uri="{FF2B5EF4-FFF2-40B4-BE49-F238E27FC236}">
                    <a16:creationId xmlns:a16="http://schemas.microsoft.com/office/drawing/2014/main" id="{68B2C06A-A619-8D69-E4C5-30CCE4ADD1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31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84" name="Line 1220">
                <a:extLst>
                  <a:ext uri="{FF2B5EF4-FFF2-40B4-BE49-F238E27FC236}">
                    <a16:creationId xmlns:a16="http://schemas.microsoft.com/office/drawing/2014/main" id="{16F96660-C5C0-E742-54BA-640F1492E9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31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85" name="Line 1221">
                <a:extLst>
                  <a:ext uri="{FF2B5EF4-FFF2-40B4-BE49-F238E27FC236}">
                    <a16:creationId xmlns:a16="http://schemas.microsoft.com/office/drawing/2014/main" id="{215EC897-70A9-29DE-AE80-4196F88870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86" name="Line 1222">
                <a:extLst>
                  <a:ext uri="{FF2B5EF4-FFF2-40B4-BE49-F238E27FC236}">
                    <a16:creationId xmlns:a16="http://schemas.microsoft.com/office/drawing/2014/main" id="{D9F3FA7A-3310-6F1C-C741-09DB25E3FE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87" name="Line 1223">
                <a:extLst>
                  <a:ext uri="{FF2B5EF4-FFF2-40B4-BE49-F238E27FC236}">
                    <a16:creationId xmlns:a16="http://schemas.microsoft.com/office/drawing/2014/main" id="{EDE5D2C4-FDAA-4271-1506-9CD3E469DB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34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88" name="Line 1224">
                <a:extLst>
                  <a:ext uri="{FF2B5EF4-FFF2-40B4-BE49-F238E27FC236}">
                    <a16:creationId xmlns:a16="http://schemas.microsoft.com/office/drawing/2014/main" id="{7FBAC6AC-E6E1-9A10-5D17-E20460EA4E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34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89" name="Line 1225">
                <a:extLst>
                  <a:ext uri="{FF2B5EF4-FFF2-40B4-BE49-F238E27FC236}">
                    <a16:creationId xmlns:a16="http://schemas.microsoft.com/office/drawing/2014/main" id="{4D531064-164E-E836-FEB3-0D2504EB0C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90" name="Line 1226">
                <a:extLst>
                  <a:ext uri="{FF2B5EF4-FFF2-40B4-BE49-F238E27FC236}">
                    <a16:creationId xmlns:a16="http://schemas.microsoft.com/office/drawing/2014/main" id="{33718783-C4EC-F49A-1CFA-9EA3F87663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91" name="Line 1227">
                <a:extLst>
                  <a:ext uri="{FF2B5EF4-FFF2-40B4-BE49-F238E27FC236}">
                    <a16:creationId xmlns:a16="http://schemas.microsoft.com/office/drawing/2014/main" id="{1795DB48-2432-CD8C-712A-70F3C9BBDF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36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92" name="Line 1228">
                <a:extLst>
                  <a:ext uri="{FF2B5EF4-FFF2-40B4-BE49-F238E27FC236}">
                    <a16:creationId xmlns:a16="http://schemas.microsoft.com/office/drawing/2014/main" id="{F129F674-2407-997F-2634-E659357974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93" name="Line 1229">
                <a:extLst>
                  <a:ext uri="{FF2B5EF4-FFF2-40B4-BE49-F238E27FC236}">
                    <a16:creationId xmlns:a16="http://schemas.microsoft.com/office/drawing/2014/main" id="{69B1C2DA-141E-4629-B17B-D73807368F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36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94" name="Line 1230">
                <a:extLst>
                  <a:ext uri="{FF2B5EF4-FFF2-40B4-BE49-F238E27FC236}">
                    <a16:creationId xmlns:a16="http://schemas.microsoft.com/office/drawing/2014/main" id="{3ACE01F2-4DAA-0261-4101-13B3B2F22B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95" name="Line 1231">
                <a:extLst>
                  <a:ext uri="{FF2B5EF4-FFF2-40B4-BE49-F238E27FC236}">
                    <a16:creationId xmlns:a16="http://schemas.microsoft.com/office/drawing/2014/main" id="{BB9D84E1-9E6D-F1F1-6DFD-E31E3631EC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96" name="Line 1232">
                <a:extLst>
                  <a:ext uri="{FF2B5EF4-FFF2-40B4-BE49-F238E27FC236}">
                    <a16:creationId xmlns:a16="http://schemas.microsoft.com/office/drawing/2014/main" id="{7CC13D34-A216-B371-258A-D439681817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97" name="Line 1233">
                <a:extLst>
                  <a:ext uri="{FF2B5EF4-FFF2-40B4-BE49-F238E27FC236}">
                    <a16:creationId xmlns:a16="http://schemas.microsoft.com/office/drawing/2014/main" id="{11CB3333-053A-9338-8F4C-F0292B5584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39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98" name="Line 1234">
                <a:extLst>
                  <a:ext uri="{FF2B5EF4-FFF2-40B4-BE49-F238E27FC236}">
                    <a16:creationId xmlns:a16="http://schemas.microsoft.com/office/drawing/2014/main" id="{30CEA772-E472-5C33-EF15-A7F743A5C2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39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99" name="Line 1235">
                <a:extLst>
                  <a:ext uri="{FF2B5EF4-FFF2-40B4-BE49-F238E27FC236}">
                    <a16:creationId xmlns:a16="http://schemas.microsoft.com/office/drawing/2014/main" id="{592DD6FF-5210-E3B1-0CC9-D2397CC541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00" name="Line 1236">
                <a:extLst>
                  <a:ext uri="{FF2B5EF4-FFF2-40B4-BE49-F238E27FC236}">
                    <a16:creationId xmlns:a16="http://schemas.microsoft.com/office/drawing/2014/main" id="{7B7B3291-9249-DA3F-4256-9CF9D4C1EA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01" name="Line 1237">
                <a:extLst>
                  <a:ext uri="{FF2B5EF4-FFF2-40B4-BE49-F238E27FC236}">
                    <a16:creationId xmlns:a16="http://schemas.microsoft.com/office/drawing/2014/main" id="{15B36FAB-C858-6AB3-CD1D-F4B37C92E6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02" name="Line 1238">
                <a:extLst>
                  <a:ext uri="{FF2B5EF4-FFF2-40B4-BE49-F238E27FC236}">
                    <a16:creationId xmlns:a16="http://schemas.microsoft.com/office/drawing/2014/main" id="{DD334802-9809-103C-6D3D-6AB83E61E3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42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03" name="Line 1239">
                <a:extLst>
                  <a:ext uri="{FF2B5EF4-FFF2-40B4-BE49-F238E27FC236}">
                    <a16:creationId xmlns:a16="http://schemas.microsoft.com/office/drawing/2014/main" id="{6F7CA042-A403-9FBB-B2A8-6CF3EB9021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42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04" name="Line 1240">
                <a:extLst>
                  <a:ext uri="{FF2B5EF4-FFF2-40B4-BE49-F238E27FC236}">
                    <a16:creationId xmlns:a16="http://schemas.microsoft.com/office/drawing/2014/main" id="{4326F117-0ADB-2389-0522-8A6151535C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05" name="Line 1241">
                <a:extLst>
                  <a:ext uri="{FF2B5EF4-FFF2-40B4-BE49-F238E27FC236}">
                    <a16:creationId xmlns:a16="http://schemas.microsoft.com/office/drawing/2014/main" id="{714AB951-5059-5249-A415-BB70BDAB8D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06" name="Line 1242">
                <a:extLst>
                  <a:ext uri="{FF2B5EF4-FFF2-40B4-BE49-F238E27FC236}">
                    <a16:creationId xmlns:a16="http://schemas.microsoft.com/office/drawing/2014/main" id="{7C771C26-109A-CE9A-D7D0-E3BF8BB917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07" name="Line 1243">
                <a:extLst>
                  <a:ext uri="{FF2B5EF4-FFF2-40B4-BE49-F238E27FC236}">
                    <a16:creationId xmlns:a16="http://schemas.microsoft.com/office/drawing/2014/main" id="{F68E83DD-6E01-8A6F-6AB8-72F982ED50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45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08" name="Line 1244">
                <a:extLst>
                  <a:ext uri="{FF2B5EF4-FFF2-40B4-BE49-F238E27FC236}">
                    <a16:creationId xmlns:a16="http://schemas.microsoft.com/office/drawing/2014/main" id="{B8CCEB2F-FD20-146A-BA83-7288B229F9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45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09" name="Line 1245">
                <a:extLst>
                  <a:ext uri="{FF2B5EF4-FFF2-40B4-BE49-F238E27FC236}">
                    <a16:creationId xmlns:a16="http://schemas.microsoft.com/office/drawing/2014/main" id="{CA5E9420-E9B2-A94C-F282-857294BC28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10" name="Line 1246">
                <a:extLst>
                  <a:ext uri="{FF2B5EF4-FFF2-40B4-BE49-F238E27FC236}">
                    <a16:creationId xmlns:a16="http://schemas.microsoft.com/office/drawing/2014/main" id="{64ECA9D4-F7FF-B7DC-B0B6-D17AD18078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11" name="Line 1247">
                <a:extLst>
                  <a:ext uri="{FF2B5EF4-FFF2-40B4-BE49-F238E27FC236}">
                    <a16:creationId xmlns:a16="http://schemas.microsoft.com/office/drawing/2014/main" id="{C9CFC5AC-A33C-E50D-F6CC-775B944AE9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31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12" name="Line 1248">
                <a:extLst>
                  <a:ext uri="{FF2B5EF4-FFF2-40B4-BE49-F238E27FC236}">
                    <a16:creationId xmlns:a16="http://schemas.microsoft.com/office/drawing/2014/main" id="{1A6F75B7-BB40-BF0B-7F35-519B4B4FE0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48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13" name="Line 1249">
                <a:extLst>
                  <a:ext uri="{FF2B5EF4-FFF2-40B4-BE49-F238E27FC236}">
                    <a16:creationId xmlns:a16="http://schemas.microsoft.com/office/drawing/2014/main" id="{46C2747B-86A6-0FD2-7EA7-680874406A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48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14" name="Line 1250">
                <a:extLst>
                  <a:ext uri="{FF2B5EF4-FFF2-40B4-BE49-F238E27FC236}">
                    <a16:creationId xmlns:a16="http://schemas.microsoft.com/office/drawing/2014/main" id="{8A1B154F-C6AE-E254-D7A6-D384659B2E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15" name="Line 1251">
                <a:extLst>
                  <a:ext uri="{FF2B5EF4-FFF2-40B4-BE49-F238E27FC236}">
                    <a16:creationId xmlns:a16="http://schemas.microsoft.com/office/drawing/2014/main" id="{719B6E67-991A-D7D3-9F38-8696C81755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16" name="Line 1252">
                <a:extLst>
                  <a:ext uri="{FF2B5EF4-FFF2-40B4-BE49-F238E27FC236}">
                    <a16:creationId xmlns:a16="http://schemas.microsoft.com/office/drawing/2014/main" id="{48F152BC-26EE-675C-009C-AC4DC54A96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17" name="Line 1253">
                <a:extLst>
                  <a:ext uri="{FF2B5EF4-FFF2-40B4-BE49-F238E27FC236}">
                    <a16:creationId xmlns:a16="http://schemas.microsoft.com/office/drawing/2014/main" id="{83A505B4-F692-662E-1BA5-F9E5C9898B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50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18" name="Line 1254">
                <a:extLst>
                  <a:ext uri="{FF2B5EF4-FFF2-40B4-BE49-F238E27FC236}">
                    <a16:creationId xmlns:a16="http://schemas.microsoft.com/office/drawing/2014/main" id="{279E8A5B-CE01-CE84-0366-C2BD96A8BE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50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19" name="Line 1255">
                <a:extLst>
                  <a:ext uri="{FF2B5EF4-FFF2-40B4-BE49-F238E27FC236}">
                    <a16:creationId xmlns:a16="http://schemas.microsoft.com/office/drawing/2014/main" id="{0D783697-C91C-9638-8C9F-3912619BA8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20" name="Line 1256">
                <a:extLst>
                  <a:ext uri="{FF2B5EF4-FFF2-40B4-BE49-F238E27FC236}">
                    <a16:creationId xmlns:a16="http://schemas.microsoft.com/office/drawing/2014/main" id="{774DDB7D-4E47-3FB7-2B18-54036F6F02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21" name="Line 1257">
                <a:extLst>
                  <a:ext uri="{FF2B5EF4-FFF2-40B4-BE49-F238E27FC236}">
                    <a16:creationId xmlns:a16="http://schemas.microsoft.com/office/drawing/2014/main" id="{B9FF0A81-7054-72E3-1E31-B30731842E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53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22" name="Line 1258">
                <a:extLst>
                  <a:ext uri="{FF2B5EF4-FFF2-40B4-BE49-F238E27FC236}">
                    <a16:creationId xmlns:a16="http://schemas.microsoft.com/office/drawing/2014/main" id="{0769A4F6-FF22-B6E6-9B25-575DB27E2C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23" name="Line 1259">
                <a:extLst>
                  <a:ext uri="{FF2B5EF4-FFF2-40B4-BE49-F238E27FC236}">
                    <a16:creationId xmlns:a16="http://schemas.microsoft.com/office/drawing/2014/main" id="{991D3B49-E38C-CE83-1F23-B58399312F4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53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24" name="Line 1260">
                <a:extLst>
                  <a:ext uri="{FF2B5EF4-FFF2-40B4-BE49-F238E27FC236}">
                    <a16:creationId xmlns:a16="http://schemas.microsoft.com/office/drawing/2014/main" id="{50284116-CB4F-58BE-C76D-7D9FE97952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25" name="Line 1261">
                <a:extLst>
                  <a:ext uri="{FF2B5EF4-FFF2-40B4-BE49-F238E27FC236}">
                    <a16:creationId xmlns:a16="http://schemas.microsoft.com/office/drawing/2014/main" id="{072B8CF7-F1C6-79EA-D12D-B885D8CF4A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26" name="Line 1262">
                <a:extLst>
                  <a:ext uri="{FF2B5EF4-FFF2-40B4-BE49-F238E27FC236}">
                    <a16:creationId xmlns:a16="http://schemas.microsoft.com/office/drawing/2014/main" id="{B376BAC9-5462-C378-B33D-EEC4654FC5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56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27" name="Line 1263">
                <a:extLst>
                  <a:ext uri="{FF2B5EF4-FFF2-40B4-BE49-F238E27FC236}">
                    <a16:creationId xmlns:a16="http://schemas.microsoft.com/office/drawing/2014/main" id="{0B041BA5-A3F3-0DCA-DC16-7B061BC37E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28" name="Line 1264">
                <a:extLst>
                  <a:ext uri="{FF2B5EF4-FFF2-40B4-BE49-F238E27FC236}">
                    <a16:creationId xmlns:a16="http://schemas.microsoft.com/office/drawing/2014/main" id="{50B126B3-4CBA-0E98-43F9-91AF4B9558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56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29" name="Line 1265">
                <a:extLst>
                  <a:ext uri="{FF2B5EF4-FFF2-40B4-BE49-F238E27FC236}">
                    <a16:creationId xmlns:a16="http://schemas.microsoft.com/office/drawing/2014/main" id="{A3BF462C-6246-1FF9-7170-5FA9CA6E8A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30" name="Line 1266">
                <a:extLst>
                  <a:ext uri="{FF2B5EF4-FFF2-40B4-BE49-F238E27FC236}">
                    <a16:creationId xmlns:a16="http://schemas.microsoft.com/office/drawing/2014/main" id="{40831D9E-DB02-2FEE-4A93-D9DFE3ACDC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31" name="Line 1267">
                <a:extLst>
                  <a:ext uri="{FF2B5EF4-FFF2-40B4-BE49-F238E27FC236}">
                    <a16:creationId xmlns:a16="http://schemas.microsoft.com/office/drawing/2014/main" id="{DD686B59-4958-D916-2EB1-3345FAE2E2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59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32" name="Line 1268">
                <a:extLst>
                  <a:ext uri="{FF2B5EF4-FFF2-40B4-BE49-F238E27FC236}">
                    <a16:creationId xmlns:a16="http://schemas.microsoft.com/office/drawing/2014/main" id="{6AE759F9-0DC3-2919-8B44-9C1FCCA00E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33" name="Line 1269">
                <a:extLst>
                  <a:ext uri="{FF2B5EF4-FFF2-40B4-BE49-F238E27FC236}">
                    <a16:creationId xmlns:a16="http://schemas.microsoft.com/office/drawing/2014/main" id="{775DF4CD-F940-1B7C-C940-C923D9A33A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59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34" name="Line 1270">
                <a:extLst>
                  <a:ext uri="{FF2B5EF4-FFF2-40B4-BE49-F238E27FC236}">
                    <a16:creationId xmlns:a16="http://schemas.microsoft.com/office/drawing/2014/main" id="{0959FF11-5D73-8E76-EE76-84AC52C969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35" name="Line 1271">
                <a:extLst>
                  <a:ext uri="{FF2B5EF4-FFF2-40B4-BE49-F238E27FC236}">
                    <a16:creationId xmlns:a16="http://schemas.microsoft.com/office/drawing/2014/main" id="{DD039FD6-EDA5-34F4-1615-BF0ED67B8E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36" name="Line 1272">
                <a:extLst>
                  <a:ext uri="{FF2B5EF4-FFF2-40B4-BE49-F238E27FC236}">
                    <a16:creationId xmlns:a16="http://schemas.microsoft.com/office/drawing/2014/main" id="{62AAC970-5D90-82F5-D40E-5AE6929BF3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620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37" name="Line 1273">
                <a:extLst>
                  <a:ext uri="{FF2B5EF4-FFF2-40B4-BE49-F238E27FC236}">
                    <a16:creationId xmlns:a16="http://schemas.microsoft.com/office/drawing/2014/main" id="{40071D4E-BEBD-A6E5-B4A0-C47CEA714D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38" name="Line 1274">
                <a:extLst>
                  <a:ext uri="{FF2B5EF4-FFF2-40B4-BE49-F238E27FC236}">
                    <a16:creationId xmlns:a16="http://schemas.microsoft.com/office/drawing/2014/main" id="{552979D0-C540-16A1-0772-2E63899B3C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620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39" name="Line 1275">
                <a:extLst>
                  <a:ext uri="{FF2B5EF4-FFF2-40B4-BE49-F238E27FC236}">
                    <a16:creationId xmlns:a16="http://schemas.microsoft.com/office/drawing/2014/main" id="{126DD083-C737-603A-228D-44AAC3ADC4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40" name="Line 1276">
                <a:extLst>
                  <a:ext uri="{FF2B5EF4-FFF2-40B4-BE49-F238E27FC236}">
                    <a16:creationId xmlns:a16="http://schemas.microsoft.com/office/drawing/2014/main" id="{EA3F520D-1D91-968A-0AD1-856E16FEA6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41" name="Line 1277">
                <a:extLst>
                  <a:ext uri="{FF2B5EF4-FFF2-40B4-BE49-F238E27FC236}">
                    <a16:creationId xmlns:a16="http://schemas.microsoft.com/office/drawing/2014/main" id="{F66FD785-5FC7-856C-4D20-AC1F9AAA6B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64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42" name="Line 1278">
                <a:extLst>
                  <a:ext uri="{FF2B5EF4-FFF2-40B4-BE49-F238E27FC236}">
                    <a16:creationId xmlns:a16="http://schemas.microsoft.com/office/drawing/2014/main" id="{3C927041-D745-F91D-16DE-006F4A46C8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64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43" name="Line 1279">
                <a:extLst>
                  <a:ext uri="{FF2B5EF4-FFF2-40B4-BE49-F238E27FC236}">
                    <a16:creationId xmlns:a16="http://schemas.microsoft.com/office/drawing/2014/main" id="{9C8BB99C-985E-53A0-F497-52147A0E8B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44" name="Line 1280">
                <a:extLst>
                  <a:ext uri="{FF2B5EF4-FFF2-40B4-BE49-F238E27FC236}">
                    <a16:creationId xmlns:a16="http://schemas.microsoft.com/office/drawing/2014/main" id="{846ACE5B-2030-71A3-5D33-662DA659D2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45" name="Line 1281">
                <a:extLst>
                  <a:ext uri="{FF2B5EF4-FFF2-40B4-BE49-F238E27FC236}">
                    <a16:creationId xmlns:a16="http://schemas.microsoft.com/office/drawing/2014/main" id="{CF3296A3-4489-96AA-9A90-D6F4F2CA1C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46" name="Line 1282">
                <a:extLst>
                  <a:ext uri="{FF2B5EF4-FFF2-40B4-BE49-F238E27FC236}">
                    <a16:creationId xmlns:a16="http://schemas.microsoft.com/office/drawing/2014/main" id="{36FA941E-8F9B-6A0A-F23F-3A322D9C19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67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47" name="Line 1283">
                <a:extLst>
                  <a:ext uri="{FF2B5EF4-FFF2-40B4-BE49-F238E27FC236}">
                    <a16:creationId xmlns:a16="http://schemas.microsoft.com/office/drawing/2014/main" id="{4E922565-A765-3591-0EEF-1EF8388850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67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48" name="Line 1284">
                <a:extLst>
                  <a:ext uri="{FF2B5EF4-FFF2-40B4-BE49-F238E27FC236}">
                    <a16:creationId xmlns:a16="http://schemas.microsoft.com/office/drawing/2014/main" id="{B90C6965-4046-F85F-6DAD-6B4A233B83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49" name="Line 1285">
                <a:extLst>
                  <a:ext uri="{FF2B5EF4-FFF2-40B4-BE49-F238E27FC236}">
                    <a16:creationId xmlns:a16="http://schemas.microsoft.com/office/drawing/2014/main" id="{BB4DB99A-9CBA-B53D-1A95-73DE0A2B8C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50" name="Line 1286">
                <a:extLst>
                  <a:ext uri="{FF2B5EF4-FFF2-40B4-BE49-F238E27FC236}">
                    <a16:creationId xmlns:a16="http://schemas.microsoft.com/office/drawing/2014/main" id="{4BF9BFE9-57BB-14CF-C057-50987D32D4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51" name="Line 1287">
                <a:extLst>
                  <a:ext uri="{FF2B5EF4-FFF2-40B4-BE49-F238E27FC236}">
                    <a16:creationId xmlns:a16="http://schemas.microsoft.com/office/drawing/2014/main" id="{7640F449-E9FE-C958-461A-DB9D0CBA71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70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52" name="Line 1288">
                <a:extLst>
                  <a:ext uri="{FF2B5EF4-FFF2-40B4-BE49-F238E27FC236}">
                    <a16:creationId xmlns:a16="http://schemas.microsoft.com/office/drawing/2014/main" id="{C764D041-0569-B3E1-A472-987A5F39DF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70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53" name="Line 1289">
                <a:extLst>
                  <a:ext uri="{FF2B5EF4-FFF2-40B4-BE49-F238E27FC236}">
                    <a16:creationId xmlns:a16="http://schemas.microsoft.com/office/drawing/2014/main" id="{126F3238-72AE-E863-DC93-5BEB01EF70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54" name="Line 1290">
                <a:extLst>
                  <a:ext uri="{FF2B5EF4-FFF2-40B4-BE49-F238E27FC236}">
                    <a16:creationId xmlns:a16="http://schemas.microsoft.com/office/drawing/2014/main" id="{BC862C98-2995-38E3-5A41-702BA5DA80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55" name="Line 1291">
                <a:extLst>
                  <a:ext uri="{FF2B5EF4-FFF2-40B4-BE49-F238E27FC236}">
                    <a16:creationId xmlns:a16="http://schemas.microsoft.com/office/drawing/2014/main" id="{4B98D973-4F67-ABF2-A666-7F2A249B38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56" name="Line 1292">
                <a:extLst>
                  <a:ext uri="{FF2B5EF4-FFF2-40B4-BE49-F238E27FC236}">
                    <a16:creationId xmlns:a16="http://schemas.microsoft.com/office/drawing/2014/main" id="{C65B63E7-19CA-A378-2C30-4084DDB0B9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73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57" name="Line 1293">
                <a:extLst>
                  <a:ext uri="{FF2B5EF4-FFF2-40B4-BE49-F238E27FC236}">
                    <a16:creationId xmlns:a16="http://schemas.microsoft.com/office/drawing/2014/main" id="{21FFA613-1BA9-AAD1-762F-F44E6EB175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732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58" name="Line 1294">
                <a:extLst>
                  <a:ext uri="{FF2B5EF4-FFF2-40B4-BE49-F238E27FC236}">
                    <a16:creationId xmlns:a16="http://schemas.microsoft.com/office/drawing/2014/main" id="{2DF8050D-451A-F153-C44B-4A01230028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59" name="Line 1295">
                <a:extLst>
                  <a:ext uri="{FF2B5EF4-FFF2-40B4-BE49-F238E27FC236}">
                    <a16:creationId xmlns:a16="http://schemas.microsoft.com/office/drawing/2014/main" id="{CBBB19E3-CAF0-1CFE-E4D6-CD63C15E4B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60" name="Line 1296">
                <a:extLst>
                  <a:ext uri="{FF2B5EF4-FFF2-40B4-BE49-F238E27FC236}">
                    <a16:creationId xmlns:a16="http://schemas.microsoft.com/office/drawing/2014/main" id="{6C53A8C2-DED7-B65E-DE11-80CBA10371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61" name="Line 1297">
                <a:extLst>
                  <a:ext uri="{FF2B5EF4-FFF2-40B4-BE49-F238E27FC236}">
                    <a16:creationId xmlns:a16="http://schemas.microsoft.com/office/drawing/2014/main" id="{76E5C4A1-2E04-7CCE-1C24-B8DF45599A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759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62" name="Line 1298">
                <a:extLst>
                  <a:ext uri="{FF2B5EF4-FFF2-40B4-BE49-F238E27FC236}">
                    <a16:creationId xmlns:a16="http://schemas.microsoft.com/office/drawing/2014/main" id="{0374AA18-2811-78B1-EC97-C047A62DC8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759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63" name="Line 1299">
                <a:extLst>
                  <a:ext uri="{FF2B5EF4-FFF2-40B4-BE49-F238E27FC236}">
                    <a16:creationId xmlns:a16="http://schemas.microsoft.com/office/drawing/2014/main" id="{6F8C6EC8-863F-0FC9-6124-B02124D029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64" name="Line 1300">
                <a:extLst>
                  <a:ext uri="{FF2B5EF4-FFF2-40B4-BE49-F238E27FC236}">
                    <a16:creationId xmlns:a16="http://schemas.microsoft.com/office/drawing/2014/main" id="{F5D58438-7A2A-D28A-28B9-CF3403A9C6A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65" name="Line 1301">
                <a:extLst>
                  <a:ext uri="{FF2B5EF4-FFF2-40B4-BE49-F238E27FC236}">
                    <a16:creationId xmlns:a16="http://schemas.microsoft.com/office/drawing/2014/main" id="{25169508-6FDC-E4CB-56C4-158AD17596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66" name="Line 1302">
                <a:extLst>
                  <a:ext uri="{FF2B5EF4-FFF2-40B4-BE49-F238E27FC236}">
                    <a16:creationId xmlns:a16="http://schemas.microsoft.com/office/drawing/2014/main" id="{BF1908A8-46B1-BA85-E00F-30931034AE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78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67" name="Line 1303">
                <a:extLst>
                  <a:ext uri="{FF2B5EF4-FFF2-40B4-BE49-F238E27FC236}">
                    <a16:creationId xmlns:a16="http://schemas.microsoft.com/office/drawing/2014/main" id="{CB8E95A0-8F4A-F8C9-89C1-198B6B7A07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78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68" name="Line 1304">
                <a:extLst>
                  <a:ext uri="{FF2B5EF4-FFF2-40B4-BE49-F238E27FC236}">
                    <a16:creationId xmlns:a16="http://schemas.microsoft.com/office/drawing/2014/main" id="{905E3CC8-BB93-45D2-CCF9-693F36AAC5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69" name="Line 1305">
                <a:extLst>
                  <a:ext uri="{FF2B5EF4-FFF2-40B4-BE49-F238E27FC236}">
                    <a16:creationId xmlns:a16="http://schemas.microsoft.com/office/drawing/2014/main" id="{CF101D1D-C60B-8FB8-C9CC-A76B850E15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70" name="Line 1306">
                <a:extLst>
                  <a:ext uri="{FF2B5EF4-FFF2-40B4-BE49-F238E27FC236}">
                    <a16:creationId xmlns:a16="http://schemas.microsoft.com/office/drawing/2014/main" id="{A6E043A7-A17C-A10B-F5B3-F8E2C3A98C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816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71" name="Line 1307">
                <a:extLst>
                  <a:ext uri="{FF2B5EF4-FFF2-40B4-BE49-F238E27FC236}">
                    <a16:creationId xmlns:a16="http://schemas.microsoft.com/office/drawing/2014/main" id="{BFAAF021-2FEF-4177-CB3F-A1F42A6016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72" name="Line 1308">
                <a:extLst>
                  <a:ext uri="{FF2B5EF4-FFF2-40B4-BE49-F238E27FC236}">
                    <a16:creationId xmlns:a16="http://schemas.microsoft.com/office/drawing/2014/main" id="{A0F119B2-9CF3-1EAD-3CC8-EF562F3D9C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816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73" name="Line 1309">
                <a:extLst>
                  <a:ext uri="{FF2B5EF4-FFF2-40B4-BE49-F238E27FC236}">
                    <a16:creationId xmlns:a16="http://schemas.microsoft.com/office/drawing/2014/main" id="{CE260FB7-F79B-FA12-D0B8-8B8EB59E5C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74" name="Line 1310">
                <a:extLst>
                  <a:ext uri="{FF2B5EF4-FFF2-40B4-BE49-F238E27FC236}">
                    <a16:creationId xmlns:a16="http://schemas.microsoft.com/office/drawing/2014/main" id="{A98E2D66-87E5-B6BB-5323-C25E416711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75" name="Line 1311">
                <a:extLst>
                  <a:ext uri="{FF2B5EF4-FFF2-40B4-BE49-F238E27FC236}">
                    <a16:creationId xmlns:a16="http://schemas.microsoft.com/office/drawing/2014/main" id="{85C8811D-C898-5293-2E3C-66504C18F9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84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76" name="Line 1312">
                <a:extLst>
                  <a:ext uri="{FF2B5EF4-FFF2-40B4-BE49-F238E27FC236}">
                    <a16:creationId xmlns:a16="http://schemas.microsoft.com/office/drawing/2014/main" id="{4BCB6B6D-1737-DEF5-9055-C68C6D044A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77" name="Line 1313">
                <a:extLst>
                  <a:ext uri="{FF2B5EF4-FFF2-40B4-BE49-F238E27FC236}">
                    <a16:creationId xmlns:a16="http://schemas.microsoft.com/office/drawing/2014/main" id="{C8561C76-E8AD-A1CD-35E9-501D92C33F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84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78" name="Line 1314">
                <a:extLst>
                  <a:ext uri="{FF2B5EF4-FFF2-40B4-BE49-F238E27FC236}">
                    <a16:creationId xmlns:a16="http://schemas.microsoft.com/office/drawing/2014/main" id="{F00FA805-C789-09BB-4A1C-500E6F9B5C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79" name="Line 1315">
                <a:extLst>
                  <a:ext uri="{FF2B5EF4-FFF2-40B4-BE49-F238E27FC236}">
                    <a16:creationId xmlns:a16="http://schemas.microsoft.com/office/drawing/2014/main" id="{EE311236-23C9-67AF-11D8-5FAF564075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80" name="Line 1316">
                <a:extLst>
                  <a:ext uri="{FF2B5EF4-FFF2-40B4-BE49-F238E27FC236}">
                    <a16:creationId xmlns:a16="http://schemas.microsoft.com/office/drawing/2014/main" id="{C8AD74F4-B39C-0614-8661-DEEC9CA395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87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81" name="Line 1317">
                <a:extLst>
                  <a:ext uri="{FF2B5EF4-FFF2-40B4-BE49-F238E27FC236}">
                    <a16:creationId xmlns:a16="http://schemas.microsoft.com/office/drawing/2014/main" id="{F68DE94D-C27F-8041-94F1-AF20C0938F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872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82" name="Line 1318">
                <a:extLst>
                  <a:ext uri="{FF2B5EF4-FFF2-40B4-BE49-F238E27FC236}">
                    <a16:creationId xmlns:a16="http://schemas.microsoft.com/office/drawing/2014/main" id="{5104FBCD-2194-D8C4-0AA7-D030FCEC37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83" name="Line 1319">
                <a:extLst>
                  <a:ext uri="{FF2B5EF4-FFF2-40B4-BE49-F238E27FC236}">
                    <a16:creationId xmlns:a16="http://schemas.microsoft.com/office/drawing/2014/main" id="{2F4F623C-FFE5-6154-D78E-EBE0C0B279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84" name="Line 1320">
                <a:extLst>
                  <a:ext uri="{FF2B5EF4-FFF2-40B4-BE49-F238E27FC236}">
                    <a16:creationId xmlns:a16="http://schemas.microsoft.com/office/drawing/2014/main" id="{1D606853-BC17-76FD-D135-CD7D6FDE43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85" name="Line 1321">
                <a:extLst>
                  <a:ext uri="{FF2B5EF4-FFF2-40B4-BE49-F238E27FC236}">
                    <a16:creationId xmlns:a16="http://schemas.microsoft.com/office/drawing/2014/main" id="{59A78313-2602-6026-9699-B1C4664DB6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89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86" name="Line 1322">
                <a:extLst>
                  <a:ext uri="{FF2B5EF4-FFF2-40B4-BE49-F238E27FC236}">
                    <a16:creationId xmlns:a16="http://schemas.microsoft.com/office/drawing/2014/main" id="{3E590D99-E166-ECD4-2981-E9DA0D831B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899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87" name="Line 1323">
                <a:extLst>
                  <a:ext uri="{FF2B5EF4-FFF2-40B4-BE49-F238E27FC236}">
                    <a16:creationId xmlns:a16="http://schemas.microsoft.com/office/drawing/2014/main" id="{54AF9A85-BA5A-19DF-0A9A-3B2D9C3D1D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88" name="Line 1324">
                <a:extLst>
                  <a:ext uri="{FF2B5EF4-FFF2-40B4-BE49-F238E27FC236}">
                    <a16:creationId xmlns:a16="http://schemas.microsoft.com/office/drawing/2014/main" id="{B75D7138-5E37-2946-F787-FDB1C34CF4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89" name="Line 1325">
                <a:extLst>
                  <a:ext uri="{FF2B5EF4-FFF2-40B4-BE49-F238E27FC236}">
                    <a16:creationId xmlns:a16="http://schemas.microsoft.com/office/drawing/2014/main" id="{A110BE98-0885-3F6A-6DF7-667DD198C2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90" name="Line 1326">
                <a:extLst>
                  <a:ext uri="{FF2B5EF4-FFF2-40B4-BE49-F238E27FC236}">
                    <a16:creationId xmlns:a16="http://schemas.microsoft.com/office/drawing/2014/main" id="{AC4CFBA9-6178-7E05-96CB-11F7FBEBDF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92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91" name="Line 1327">
                <a:extLst>
                  <a:ext uri="{FF2B5EF4-FFF2-40B4-BE49-F238E27FC236}">
                    <a16:creationId xmlns:a16="http://schemas.microsoft.com/office/drawing/2014/main" id="{2DD5FC85-FEB6-F500-5985-E3BADD4394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927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92" name="Line 1328">
                <a:extLst>
                  <a:ext uri="{FF2B5EF4-FFF2-40B4-BE49-F238E27FC236}">
                    <a16:creationId xmlns:a16="http://schemas.microsoft.com/office/drawing/2014/main" id="{42189CD6-E1A4-5193-6562-8210563852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93" name="Line 1329">
                <a:extLst>
                  <a:ext uri="{FF2B5EF4-FFF2-40B4-BE49-F238E27FC236}">
                    <a16:creationId xmlns:a16="http://schemas.microsoft.com/office/drawing/2014/main" id="{B5398256-54B5-CC9D-8F67-0AEFDD3835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94" name="Line 1330">
                <a:extLst>
                  <a:ext uri="{FF2B5EF4-FFF2-40B4-BE49-F238E27FC236}">
                    <a16:creationId xmlns:a16="http://schemas.microsoft.com/office/drawing/2014/main" id="{C8799001-23FF-B733-639E-6D8CC2E42F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95" name="Line 1331">
                <a:extLst>
                  <a:ext uri="{FF2B5EF4-FFF2-40B4-BE49-F238E27FC236}">
                    <a16:creationId xmlns:a16="http://schemas.microsoft.com/office/drawing/2014/main" id="{A91526D7-C094-5F3D-1648-C287EF0E15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955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96" name="Line 1332">
                <a:extLst>
                  <a:ext uri="{FF2B5EF4-FFF2-40B4-BE49-F238E27FC236}">
                    <a16:creationId xmlns:a16="http://schemas.microsoft.com/office/drawing/2014/main" id="{EB6B1F80-2D55-B3FC-4881-6F73A19179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955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97" name="Line 1333">
                <a:extLst>
                  <a:ext uri="{FF2B5EF4-FFF2-40B4-BE49-F238E27FC236}">
                    <a16:creationId xmlns:a16="http://schemas.microsoft.com/office/drawing/2014/main" id="{0886397F-0019-E33D-679D-7EDF97F54F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98" name="Line 1334">
                <a:extLst>
                  <a:ext uri="{FF2B5EF4-FFF2-40B4-BE49-F238E27FC236}">
                    <a16:creationId xmlns:a16="http://schemas.microsoft.com/office/drawing/2014/main" id="{ACA0E3A9-DD10-1DCF-AFEB-DD942740A4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699" name="Line 1335">
                <a:extLst>
                  <a:ext uri="{FF2B5EF4-FFF2-40B4-BE49-F238E27FC236}">
                    <a16:creationId xmlns:a16="http://schemas.microsoft.com/office/drawing/2014/main" id="{A0C8B719-33FC-0518-7E81-2F595A9C3E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759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00" name="Line 1336">
                <a:extLst>
                  <a:ext uri="{FF2B5EF4-FFF2-40B4-BE49-F238E27FC236}">
                    <a16:creationId xmlns:a16="http://schemas.microsoft.com/office/drawing/2014/main" id="{593B6726-ECA1-3610-FF82-3E73275733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98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01" name="Line 1337">
                <a:extLst>
                  <a:ext uri="{FF2B5EF4-FFF2-40B4-BE49-F238E27FC236}">
                    <a16:creationId xmlns:a16="http://schemas.microsoft.com/office/drawing/2014/main" id="{4B727664-1E2C-4A6D-9166-EC1030CAD5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98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02" name="Line 1338">
                <a:extLst>
                  <a:ext uri="{FF2B5EF4-FFF2-40B4-BE49-F238E27FC236}">
                    <a16:creationId xmlns:a16="http://schemas.microsoft.com/office/drawing/2014/main" id="{F4BC0F1A-BFD1-CE94-BF52-4B37E3AF0E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03" name="Line 1339">
                <a:extLst>
                  <a:ext uri="{FF2B5EF4-FFF2-40B4-BE49-F238E27FC236}">
                    <a16:creationId xmlns:a16="http://schemas.microsoft.com/office/drawing/2014/main" id="{4D30C5D8-8C59-A71E-F996-9FE17F0EF2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04" name="Line 1340">
                <a:extLst>
                  <a:ext uri="{FF2B5EF4-FFF2-40B4-BE49-F238E27FC236}">
                    <a16:creationId xmlns:a16="http://schemas.microsoft.com/office/drawing/2014/main" id="{7912DD89-FAC9-C73C-C954-9125EBBC73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05" name="Line 1341">
                <a:extLst>
                  <a:ext uri="{FF2B5EF4-FFF2-40B4-BE49-F238E27FC236}">
                    <a16:creationId xmlns:a16="http://schemas.microsoft.com/office/drawing/2014/main" id="{D53A665B-66A4-E13E-ACD7-F5EBB2BD39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1011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06" name="Line 1342">
                <a:extLst>
                  <a:ext uri="{FF2B5EF4-FFF2-40B4-BE49-F238E27FC236}">
                    <a16:creationId xmlns:a16="http://schemas.microsoft.com/office/drawing/2014/main" id="{0CE4980B-008E-A6B9-7BC5-50BB13BEA9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1011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07" name="Line 1343">
                <a:extLst>
                  <a:ext uri="{FF2B5EF4-FFF2-40B4-BE49-F238E27FC236}">
                    <a16:creationId xmlns:a16="http://schemas.microsoft.com/office/drawing/2014/main" id="{24E919D6-52F7-AA2D-0685-3DA9A0A629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08" name="Line 1344">
                <a:extLst>
                  <a:ext uri="{FF2B5EF4-FFF2-40B4-BE49-F238E27FC236}">
                    <a16:creationId xmlns:a16="http://schemas.microsoft.com/office/drawing/2014/main" id="{8C218725-F79C-19DC-E6B2-130FEBD6A7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09" name="Line 1345">
                <a:extLst>
                  <a:ext uri="{FF2B5EF4-FFF2-40B4-BE49-F238E27FC236}">
                    <a16:creationId xmlns:a16="http://schemas.microsoft.com/office/drawing/2014/main" id="{691EADA3-2784-E600-D215-EEF7A4F47C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103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10" name="Line 1346">
                <a:extLst>
                  <a:ext uri="{FF2B5EF4-FFF2-40B4-BE49-F238E27FC236}">
                    <a16:creationId xmlns:a16="http://schemas.microsoft.com/office/drawing/2014/main" id="{86552DB1-E031-37DB-BC4B-E1BE80E5B7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11" name="Line 1347">
                <a:extLst>
                  <a:ext uri="{FF2B5EF4-FFF2-40B4-BE49-F238E27FC236}">
                    <a16:creationId xmlns:a16="http://schemas.microsoft.com/office/drawing/2014/main" id="{AD2A9D8C-5B4F-EDD6-84F9-A99B8EED63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1039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12" name="Line 1348">
                <a:extLst>
                  <a:ext uri="{FF2B5EF4-FFF2-40B4-BE49-F238E27FC236}">
                    <a16:creationId xmlns:a16="http://schemas.microsoft.com/office/drawing/2014/main" id="{46956BEA-C8BE-EAD4-C8F3-641062053C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13" name="Line 1349">
                <a:extLst>
                  <a:ext uri="{FF2B5EF4-FFF2-40B4-BE49-F238E27FC236}">
                    <a16:creationId xmlns:a16="http://schemas.microsoft.com/office/drawing/2014/main" id="{430896B9-9B8B-F3B5-8CD7-0BAB667BD7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14" name="Line 1350">
                <a:extLst>
                  <a:ext uri="{FF2B5EF4-FFF2-40B4-BE49-F238E27FC236}">
                    <a16:creationId xmlns:a16="http://schemas.microsoft.com/office/drawing/2014/main" id="{F99BFA2C-B8B8-0E98-6F66-E8AF3CAC99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15" name="Line 1351">
                <a:extLst>
                  <a:ext uri="{FF2B5EF4-FFF2-40B4-BE49-F238E27FC236}">
                    <a16:creationId xmlns:a16="http://schemas.microsoft.com/office/drawing/2014/main" id="{C3FC284A-E6A2-A320-9623-07C55FE258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92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16" name="Line 1352">
                <a:extLst>
                  <a:ext uri="{FF2B5EF4-FFF2-40B4-BE49-F238E27FC236}">
                    <a16:creationId xmlns:a16="http://schemas.microsoft.com/office/drawing/2014/main" id="{C0214974-5907-D512-FB35-1341D352D6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955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17" name="Line 1353">
                <a:extLst>
                  <a:ext uri="{FF2B5EF4-FFF2-40B4-BE49-F238E27FC236}">
                    <a16:creationId xmlns:a16="http://schemas.microsoft.com/office/drawing/2014/main" id="{3DD1776F-EE8C-086B-D6F6-D44BEDA565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98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18" name="Line 1354">
                <a:extLst>
                  <a:ext uri="{FF2B5EF4-FFF2-40B4-BE49-F238E27FC236}">
                    <a16:creationId xmlns:a16="http://schemas.microsoft.com/office/drawing/2014/main" id="{AA73D42F-7314-A225-9674-741C7BF162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1011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19" name="Line 1355">
                <a:extLst>
                  <a:ext uri="{FF2B5EF4-FFF2-40B4-BE49-F238E27FC236}">
                    <a16:creationId xmlns:a16="http://schemas.microsoft.com/office/drawing/2014/main" id="{E721E1AE-F20D-33BD-EC9E-A8B214D2A1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103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20" name="Line 1356">
                <a:extLst>
                  <a:ext uri="{FF2B5EF4-FFF2-40B4-BE49-F238E27FC236}">
                    <a16:creationId xmlns:a16="http://schemas.microsoft.com/office/drawing/2014/main" id="{7DBDF1A5-C646-ECA0-2B08-07F31B155D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21" name="Line 1357">
                <a:extLst>
                  <a:ext uri="{FF2B5EF4-FFF2-40B4-BE49-F238E27FC236}">
                    <a16:creationId xmlns:a16="http://schemas.microsoft.com/office/drawing/2014/main" id="{71C65C37-F14F-8610-0B6D-7A0F361005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22" name="Line 1358">
                <a:extLst>
                  <a:ext uri="{FF2B5EF4-FFF2-40B4-BE49-F238E27FC236}">
                    <a16:creationId xmlns:a16="http://schemas.microsoft.com/office/drawing/2014/main" id="{2039B679-E11E-70DC-CCCE-2B772429E1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6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23" name="Line 1359">
                <a:extLst>
                  <a:ext uri="{FF2B5EF4-FFF2-40B4-BE49-F238E27FC236}">
                    <a16:creationId xmlns:a16="http://schemas.microsoft.com/office/drawing/2014/main" id="{F4C6DD5F-95B8-AF68-305A-E3F37C2332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020" y="1724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24" name="Line 1360">
                <a:extLst>
                  <a:ext uri="{FF2B5EF4-FFF2-40B4-BE49-F238E27FC236}">
                    <a16:creationId xmlns:a16="http://schemas.microsoft.com/office/drawing/2014/main" id="{1451029B-663A-1D2E-E6C1-6758AE886A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285" y="1724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25" name="Line 1361">
                <a:extLst>
                  <a:ext uri="{FF2B5EF4-FFF2-40B4-BE49-F238E27FC236}">
                    <a16:creationId xmlns:a16="http://schemas.microsoft.com/office/drawing/2014/main" id="{BA63A437-7C5D-6196-57FE-4EA0A2F49A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1724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26" name="Line 1362">
                <a:extLst>
                  <a:ext uri="{FF2B5EF4-FFF2-40B4-BE49-F238E27FC236}">
                    <a16:creationId xmlns:a16="http://schemas.microsoft.com/office/drawing/2014/main" id="{A8F07ACF-32B4-7B38-9987-7B0980D57B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27" name="Line 1363">
                <a:extLst>
                  <a:ext uri="{FF2B5EF4-FFF2-40B4-BE49-F238E27FC236}">
                    <a16:creationId xmlns:a16="http://schemas.microsoft.com/office/drawing/2014/main" id="{D1BB1F1E-EA88-A496-2600-52FAD5A8C4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28" name="Line 1364">
                <a:extLst>
                  <a:ext uri="{FF2B5EF4-FFF2-40B4-BE49-F238E27FC236}">
                    <a16:creationId xmlns:a16="http://schemas.microsoft.com/office/drawing/2014/main" id="{46657DDC-2A87-04C9-D4C9-8A4B43890F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29" name="Line 1365">
                <a:extLst>
                  <a:ext uri="{FF2B5EF4-FFF2-40B4-BE49-F238E27FC236}">
                    <a16:creationId xmlns:a16="http://schemas.microsoft.com/office/drawing/2014/main" id="{FB5C1BB8-C90A-00BC-AC51-C0D218172E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30" name="Line 1366">
                <a:extLst>
                  <a:ext uri="{FF2B5EF4-FFF2-40B4-BE49-F238E27FC236}">
                    <a16:creationId xmlns:a16="http://schemas.microsoft.com/office/drawing/2014/main" id="{B56A194D-25FF-8DD9-9533-CC24D70523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31" name="Line 1367">
                <a:extLst>
                  <a:ext uri="{FF2B5EF4-FFF2-40B4-BE49-F238E27FC236}">
                    <a16:creationId xmlns:a16="http://schemas.microsoft.com/office/drawing/2014/main" id="{24818A29-8BF4-36D7-BBF0-DBFB436832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32" name="Line 1368">
                <a:extLst>
                  <a:ext uri="{FF2B5EF4-FFF2-40B4-BE49-F238E27FC236}">
                    <a16:creationId xmlns:a16="http://schemas.microsoft.com/office/drawing/2014/main" id="{52F639B9-8BF3-7937-688F-30ADA695B5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33" name="Line 1369">
                <a:extLst>
                  <a:ext uri="{FF2B5EF4-FFF2-40B4-BE49-F238E27FC236}">
                    <a16:creationId xmlns:a16="http://schemas.microsoft.com/office/drawing/2014/main" id="{15BD9037-D0B6-879C-6024-F30D9BB8E8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34" name="Line 1370">
                <a:extLst>
                  <a:ext uri="{FF2B5EF4-FFF2-40B4-BE49-F238E27FC236}">
                    <a16:creationId xmlns:a16="http://schemas.microsoft.com/office/drawing/2014/main" id="{47C38D2A-D845-0251-F49C-05380E16C2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35" name="Line 1371">
                <a:extLst>
                  <a:ext uri="{FF2B5EF4-FFF2-40B4-BE49-F238E27FC236}">
                    <a16:creationId xmlns:a16="http://schemas.microsoft.com/office/drawing/2014/main" id="{0B7B3B50-C681-CE1D-7BD6-F38E5AEAF0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36" name="Line 1372">
                <a:extLst>
                  <a:ext uri="{FF2B5EF4-FFF2-40B4-BE49-F238E27FC236}">
                    <a16:creationId xmlns:a16="http://schemas.microsoft.com/office/drawing/2014/main" id="{BF1A5107-151E-3853-3A3C-09C64B22E0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37" name="Line 1373">
                <a:extLst>
                  <a:ext uri="{FF2B5EF4-FFF2-40B4-BE49-F238E27FC236}">
                    <a16:creationId xmlns:a16="http://schemas.microsoft.com/office/drawing/2014/main" id="{EF1B1BCE-7E88-C8AA-8D97-521E1BCE97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38" name="Line 1374">
                <a:extLst>
                  <a:ext uri="{FF2B5EF4-FFF2-40B4-BE49-F238E27FC236}">
                    <a16:creationId xmlns:a16="http://schemas.microsoft.com/office/drawing/2014/main" id="{CB3EB979-949C-06DF-C50C-5DDAA61A63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39" name="Line 1375">
                <a:extLst>
                  <a:ext uri="{FF2B5EF4-FFF2-40B4-BE49-F238E27FC236}">
                    <a16:creationId xmlns:a16="http://schemas.microsoft.com/office/drawing/2014/main" id="{0C71D1E6-E7AD-92FF-E223-A37C76CFD3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40" name="Line 1376">
                <a:extLst>
                  <a:ext uri="{FF2B5EF4-FFF2-40B4-BE49-F238E27FC236}">
                    <a16:creationId xmlns:a16="http://schemas.microsoft.com/office/drawing/2014/main" id="{B8FA1274-E23A-24F9-472F-F0089ABF38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41" name="Line 1377">
                <a:extLst>
                  <a:ext uri="{FF2B5EF4-FFF2-40B4-BE49-F238E27FC236}">
                    <a16:creationId xmlns:a16="http://schemas.microsoft.com/office/drawing/2014/main" id="{8F5B25D0-CA91-E37E-AE51-350250EEEB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42" name="Line 1378">
                <a:extLst>
                  <a:ext uri="{FF2B5EF4-FFF2-40B4-BE49-F238E27FC236}">
                    <a16:creationId xmlns:a16="http://schemas.microsoft.com/office/drawing/2014/main" id="{C477B68A-4164-0A13-BF1B-319B66997B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43" name="Line 1379">
                <a:extLst>
                  <a:ext uri="{FF2B5EF4-FFF2-40B4-BE49-F238E27FC236}">
                    <a16:creationId xmlns:a16="http://schemas.microsoft.com/office/drawing/2014/main" id="{A2329A25-131E-9DD2-9573-B54C773F824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44" name="Line 1380">
                <a:extLst>
                  <a:ext uri="{FF2B5EF4-FFF2-40B4-BE49-F238E27FC236}">
                    <a16:creationId xmlns:a16="http://schemas.microsoft.com/office/drawing/2014/main" id="{EDA5805C-649D-3FBF-68BE-5A9516B5B3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45" name="Line 1381">
                <a:extLst>
                  <a:ext uri="{FF2B5EF4-FFF2-40B4-BE49-F238E27FC236}">
                    <a16:creationId xmlns:a16="http://schemas.microsoft.com/office/drawing/2014/main" id="{5E2D3A86-DD1D-25E5-D35E-F945103715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46" name="Line 1382">
                <a:extLst>
                  <a:ext uri="{FF2B5EF4-FFF2-40B4-BE49-F238E27FC236}">
                    <a16:creationId xmlns:a16="http://schemas.microsoft.com/office/drawing/2014/main" id="{359AC2BE-7573-01C5-E47E-A2E7E7AA4C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47" name="Line 1383">
                <a:extLst>
                  <a:ext uri="{FF2B5EF4-FFF2-40B4-BE49-F238E27FC236}">
                    <a16:creationId xmlns:a16="http://schemas.microsoft.com/office/drawing/2014/main" id="{0C035E58-9097-E68C-6679-E66C96613E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48" name="Line 1384">
                <a:extLst>
                  <a:ext uri="{FF2B5EF4-FFF2-40B4-BE49-F238E27FC236}">
                    <a16:creationId xmlns:a16="http://schemas.microsoft.com/office/drawing/2014/main" id="{2BE4CA90-8931-099F-B40B-B34FBB6DA2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49" name="Line 1385">
                <a:extLst>
                  <a:ext uri="{FF2B5EF4-FFF2-40B4-BE49-F238E27FC236}">
                    <a16:creationId xmlns:a16="http://schemas.microsoft.com/office/drawing/2014/main" id="{2AF1DFB4-C612-528A-8AEA-4932E26849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50" name="Line 1386">
                <a:extLst>
                  <a:ext uri="{FF2B5EF4-FFF2-40B4-BE49-F238E27FC236}">
                    <a16:creationId xmlns:a16="http://schemas.microsoft.com/office/drawing/2014/main" id="{BDB0E8B3-A800-46B5-47C7-1688CE4919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51" name="Line 1387">
                <a:extLst>
                  <a:ext uri="{FF2B5EF4-FFF2-40B4-BE49-F238E27FC236}">
                    <a16:creationId xmlns:a16="http://schemas.microsoft.com/office/drawing/2014/main" id="{8507DE2D-B250-F3BA-A90B-D0D0AFDE5C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52" name="Line 1388">
                <a:extLst>
                  <a:ext uri="{FF2B5EF4-FFF2-40B4-BE49-F238E27FC236}">
                    <a16:creationId xmlns:a16="http://schemas.microsoft.com/office/drawing/2014/main" id="{386254BA-96B3-9158-9C21-B0EAF23F69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53" name="Line 1389">
                <a:extLst>
                  <a:ext uri="{FF2B5EF4-FFF2-40B4-BE49-F238E27FC236}">
                    <a16:creationId xmlns:a16="http://schemas.microsoft.com/office/drawing/2014/main" id="{D4123C7F-BE23-7AE9-DDEA-85D1315E55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54" name="Line 1390">
                <a:extLst>
                  <a:ext uri="{FF2B5EF4-FFF2-40B4-BE49-F238E27FC236}">
                    <a16:creationId xmlns:a16="http://schemas.microsoft.com/office/drawing/2014/main" id="{39BC93F7-7ACE-2A84-B149-CBF0E6CB03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55" name="Line 1391">
                <a:extLst>
                  <a:ext uri="{FF2B5EF4-FFF2-40B4-BE49-F238E27FC236}">
                    <a16:creationId xmlns:a16="http://schemas.microsoft.com/office/drawing/2014/main" id="{9A67F6CD-81F3-CB32-BA33-9465975DE1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56" name="Line 1392">
                <a:extLst>
                  <a:ext uri="{FF2B5EF4-FFF2-40B4-BE49-F238E27FC236}">
                    <a16:creationId xmlns:a16="http://schemas.microsoft.com/office/drawing/2014/main" id="{80ED7506-E99B-A4A8-1C5D-89DBA44A56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57" name="Line 1393">
                <a:extLst>
                  <a:ext uri="{FF2B5EF4-FFF2-40B4-BE49-F238E27FC236}">
                    <a16:creationId xmlns:a16="http://schemas.microsoft.com/office/drawing/2014/main" id="{9C043E50-77D5-39E9-C36A-D1A830A667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58" name="Line 1394">
                <a:extLst>
                  <a:ext uri="{FF2B5EF4-FFF2-40B4-BE49-F238E27FC236}">
                    <a16:creationId xmlns:a16="http://schemas.microsoft.com/office/drawing/2014/main" id="{8EA5890A-A60D-1B40-EBBD-3340D90FE8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59" name="Line 1395">
                <a:extLst>
                  <a:ext uri="{FF2B5EF4-FFF2-40B4-BE49-F238E27FC236}">
                    <a16:creationId xmlns:a16="http://schemas.microsoft.com/office/drawing/2014/main" id="{303F8415-5503-C329-8773-E27F12D60B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60" name="Line 1396">
                <a:extLst>
                  <a:ext uri="{FF2B5EF4-FFF2-40B4-BE49-F238E27FC236}">
                    <a16:creationId xmlns:a16="http://schemas.microsoft.com/office/drawing/2014/main" id="{F98AE56A-4245-BBCC-06E8-B128B48F1F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61" name="Line 1397">
                <a:extLst>
                  <a:ext uri="{FF2B5EF4-FFF2-40B4-BE49-F238E27FC236}">
                    <a16:creationId xmlns:a16="http://schemas.microsoft.com/office/drawing/2014/main" id="{479FDB13-3BAE-B20D-4CD1-7E46A45B8F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62" name="Line 1398">
                <a:extLst>
                  <a:ext uri="{FF2B5EF4-FFF2-40B4-BE49-F238E27FC236}">
                    <a16:creationId xmlns:a16="http://schemas.microsoft.com/office/drawing/2014/main" id="{89DFC452-FF11-9213-6B13-7FED7A4203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63" name="Line 1399">
                <a:extLst>
                  <a:ext uri="{FF2B5EF4-FFF2-40B4-BE49-F238E27FC236}">
                    <a16:creationId xmlns:a16="http://schemas.microsoft.com/office/drawing/2014/main" id="{6CBE380B-61B9-FF2F-99F1-30EB8CBB33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64" name="Line 1400">
                <a:extLst>
                  <a:ext uri="{FF2B5EF4-FFF2-40B4-BE49-F238E27FC236}">
                    <a16:creationId xmlns:a16="http://schemas.microsoft.com/office/drawing/2014/main" id="{2E93FA4D-6E5B-EDD9-D69A-F17AD5CF30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65" name="Line 1401">
                <a:extLst>
                  <a:ext uri="{FF2B5EF4-FFF2-40B4-BE49-F238E27FC236}">
                    <a16:creationId xmlns:a16="http://schemas.microsoft.com/office/drawing/2014/main" id="{03279B7F-057A-1230-86AA-C05663E54C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66" name="Line 1402">
                <a:extLst>
                  <a:ext uri="{FF2B5EF4-FFF2-40B4-BE49-F238E27FC236}">
                    <a16:creationId xmlns:a16="http://schemas.microsoft.com/office/drawing/2014/main" id="{B58C235B-D88E-F0B3-CE37-B15FCF9AFD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67" name="Line 1403">
                <a:extLst>
                  <a:ext uri="{FF2B5EF4-FFF2-40B4-BE49-F238E27FC236}">
                    <a16:creationId xmlns:a16="http://schemas.microsoft.com/office/drawing/2014/main" id="{25475AD4-E3C7-C529-4511-6F57B14F71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68" name="Line 1404">
                <a:extLst>
                  <a:ext uri="{FF2B5EF4-FFF2-40B4-BE49-F238E27FC236}">
                    <a16:creationId xmlns:a16="http://schemas.microsoft.com/office/drawing/2014/main" id="{B020BA33-1647-26B4-626A-AFA8ACEDB2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69" name="Line 1405">
                <a:extLst>
                  <a:ext uri="{FF2B5EF4-FFF2-40B4-BE49-F238E27FC236}">
                    <a16:creationId xmlns:a16="http://schemas.microsoft.com/office/drawing/2014/main" id="{9020130B-8906-0A92-0C30-5BEF3FFB37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70" name="Line 1406">
                <a:extLst>
                  <a:ext uri="{FF2B5EF4-FFF2-40B4-BE49-F238E27FC236}">
                    <a16:creationId xmlns:a16="http://schemas.microsoft.com/office/drawing/2014/main" id="{66983A8E-BB20-D46F-C915-6AA0EF0D5B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71" name="Line 1407">
                <a:extLst>
                  <a:ext uri="{FF2B5EF4-FFF2-40B4-BE49-F238E27FC236}">
                    <a16:creationId xmlns:a16="http://schemas.microsoft.com/office/drawing/2014/main" id="{1166A8F6-4053-D9D5-48E7-EAD83445FC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72" name="Line 1408">
                <a:extLst>
                  <a:ext uri="{FF2B5EF4-FFF2-40B4-BE49-F238E27FC236}">
                    <a16:creationId xmlns:a16="http://schemas.microsoft.com/office/drawing/2014/main" id="{A3D8CFB7-6118-999B-648C-FB622C8062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73" name="Line 1409">
                <a:extLst>
                  <a:ext uri="{FF2B5EF4-FFF2-40B4-BE49-F238E27FC236}">
                    <a16:creationId xmlns:a16="http://schemas.microsoft.com/office/drawing/2014/main" id="{97306905-32D8-D7FB-3922-25D894B6C9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774" name="Line 1410">
                <a:extLst>
                  <a:ext uri="{FF2B5EF4-FFF2-40B4-BE49-F238E27FC236}">
                    <a16:creationId xmlns:a16="http://schemas.microsoft.com/office/drawing/2014/main" id="{F9B4F51E-60D5-565B-5FDB-EC73B9F90A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3" name="Group 1612">
              <a:extLst>
                <a:ext uri="{FF2B5EF4-FFF2-40B4-BE49-F238E27FC236}">
                  <a16:creationId xmlns:a16="http://schemas.microsoft.com/office/drawing/2014/main" id="{CF07A089-9C02-0A0D-B43F-2F4749C897D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256" y="1724"/>
              <a:ext cx="10029" cy="8955"/>
              <a:chOff x="4256" y="1724"/>
              <a:chExt cx="10029" cy="8955"/>
            </a:xfrm>
          </p:grpSpPr>
          <p:sp>
            <p:nvSpPr>
              <p:cNvPr id="14375" name="Line 1412">
                <a:extLst>
                  <a:ext uri="{FF2B5EF4-FFF2-40B4-BE49-F238E27FC236}">
                    <a16:creationId xmlns:a16="http://schemas.microsoft.com/office/drawing/2014/main" id="{280BB5EE-F872-B712-A1BB-7C0DE21F91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76" name="Line 1413">
                <a:extLst>
                  <a:ext uri="{FF2B5EF4-FFF2-40B4-BE49-F238E27FC236}">
                    <a16:creationId xmlns:a16="http://schemas.microsoft.com/office/drawing/2014/main" id="{95352CEC-A43F-CA9B-5F82-59124FD7CB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77" name="Line 1414">
                <a:extLst>
                  <a:ext uri="{FF2B5EF4-FFF2-40B4-BE49-F238E27FC236}">
                    <a16:creationId xmlns:a16="http://schemas.microsoft.com/office/drawing/2014/main" id="{E1966A2B-F408-A78C-63B3-67AC401E23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78" name="Line 1415">
                <a:extLst>
                  <a:ext uri="{FF2B5EF4-FFF2-40B4-BE49-F238E27FC236}">
                    <a16:creationId xmlns:a16="http://schemas.microsoft.com/office/drawing/2014/main" id="{243B7CB4-A76A-E7E6-11AB-1EA434F1F1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79" name="Line 1416">
                <a:extLst>
                  <a:ext uri="{FF2B5EF4-FFF2-40B4-BE49-F238E27FC236}">
                    <a16:creationId xmlns:a16="http://schemas.microsoft.com/office/drawing/2014/main" id="{17F17E55-890F-386B-288A-7D2E175C1A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80" name="Line 1417">
                <a:extLst>
                  <a:ext uri="{FF2B5EF4-FFF2-40B4-BE49-F238E27FC236}">
                    <a16:creationId xmlns:a16="http://schemas.microsoft.com/office/drawing/2014/main" id="{4BE8DCD0-AF17-DB52-8895-925CF569C7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81" name="Line 1418">
                <a:extLst>
                  <a:ext uri="{FF2B5EF4-FFF2-40B4-BE49-F238E27FC236}">
                    <a16:creationId xmlns:a16="http://schemas.microsoft.com/office/drawing/2014/main" id="{5FDC848E-D57D-8207-A91B-70EFB71D48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82" name="Line 1419">
                <a:extLst>
                  <a:ext uri="{FF2B5EF4-FFF2-40B4-BE49-F238E27FC236}">
                    <a16:creationId xmlns:a16="http://schemas.microsoft.com/office/drawing/2014/main" id="{8B0FECE7-0ADF-65A2-F0DB-60487E0C38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83" name="Line 1420">
                <a:extLst>
                  <a:ext uri="{FF2B5EF4-FFF2-40B4-BE49-F238E27FC236}">
                    <a16:creationId xmlns:a16="http://schemas.microsoft.com/office/drawing/2014/main" id="{DE0A4B00-B0D0-4F63-807C-E5BE85353D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84" name="Line 1421">
                <a:extLst>
                  <a:ext uri="{FF2B5EF4-FFF2-40B4-BE49-F238E27FC236}">
                    <a16:creationId xmlns:a16="http://schemas.microsoft.com/office/drawing/2014/main" id="{1AACBB28-D858-6F96-9407-49E0246241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85" name="Line 1422">
                <a:extLst>
                  <a:ext uri="{FF2B5EF4-FFF2-40B4-BE49-F238E27FC236}">
                    <a16:creationId xmlns:a16="http://schemas.microsoft.com/office/drawing/2014/main" id="{69D7AD1F-B3BD-DDC4-BA15-9E3C306048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86" name="Line 1423">
                <a:extLst>
                  <a:ext uri="{FF2B5EF4-FFF2-40B4-BE49-F238E27FC236}">
                    <a16:creationId xmlns:a16="http://schemas.microsoft.com/office/drawing/2014/main" id="{6EF95714-1A73-F913-C970-9A02B6105E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87" name="Line 1424">
                <a:extLst>
                  <a:ext uri="{FF2B5EF4-FFF2-40B4-BE49-F238E27FC236}">
                    <a16:creationId xmlns:a16="http://schemas.microsoft.com/office/drawing/2014/main" id="{C6375476-ACFD-D90E-45D6-DB66FF57E4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88" name="Line 1425">
                <a:extLst>
                  <a:ext uri="{FF2B5EF4-FFF2-40B4-BE49-F238E27FC236}">
                    <a16:creationId xmlns:a16="http://schemas.microsoft.com/office/drawing/2014/main" id="{93A3292B-E4F7-F103-8E4C-04D265BF5E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3518" y="106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89" name="Rectangle 1426">
                <a:extLst>
                  <a:ext uri="{FF2B5EF4-FFF2-40B4-BE49-F238E27FC236}">
                    <a16:creationId xmlns:a16="http://schemas.microsoft.com/office/drawing/2014/main" id="{2D31C94A-2736-DAD4-E4C0-B4BB9EB374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145" y="1747"/>
                <a:ext cx="1117" cy="28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6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November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90" name="Rectangle 1427">
                <a:extLst>
                  <a:ext uri="{FF2B5EF4-FFF2-40B4-BE49-F238E27FC236}">
                    <a16:creationId xmlns:a16="http://schemas.microsoft.com/office/drawing/2014/main" id="{E5647DAA-8AC9-0E14-BFBB-C37A1ABF75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20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91" name="Rectangle 1428">
                <a:extLst>
                  <a:ext uri="{FF2B5EF4-FFF2-40B4-BE49-F238E27FC236}">
                    <a16:creationId xmlns:a16="http://schemas.microsoft.com/office/drawing/2014/main" id="{5DC5ABCF-01AB-31CE-865B-B90C1A303E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207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92" name="Rectangle 1429">
                <a:extLst>
                  <a:ext uri="{FF2B5EF4-FFF2-40B4-BE49-F238E27FC236}">
                    <a16:creationId xmlns:a16="http://schemas.microsoft.com/office/drawing/2014/main" id="{E5FFA229-2217-2AFD-A42F-11B42EE4C1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825" y="2180"/>
                <a:ext cx="431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    Allerheiligen*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93" name="Rectangle 1430">
                <a:extLst>
                  <a:ext uri="{FF2B5EF4-FFF2-40B4-BE49-F238E27FC236}">
                    <a16:creationId xmlns:a16="http://schemas.microsoft.com/office/drawing/2014/main" id="{8E89CB3D-96EE-6AFC-EAA0-CF2E4DCB9C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231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94" name="Rectangle 1431">
                <a:extLst>
                  <a:ext uri="{FF2B5EF4-FFF2-40B4-BE49-F238E27FC236}">
                    <a16:creationId xmlns:a16="http://schemas.microsoft.com/office/drawing/2014/main" id="{8487365B-CC35-0CD4-B0A6-EFBEEAF6A9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2350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95" name="Rectangle 1432">
                <a:extLst>
                  <a:ext uri="{FF2B5EF4-FFF2-40B4-BE49-F238E27FC236}">
                    <a16:creationId xmlns:a16="http://schemas.microsoft.com/office/drawing/2014/main" id="{89C38E65-9A1F-01F7-A6CC-4C91243BEB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044" y="2316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96" name="Rectangle 1433">
                <a:extLst>
                  <a:ext uri="{FF2B5EF4-FFF2-40B4-BE49-F238E27FC236}">
                    <a16:creationId xmlns:a16="http://schemas.microsoft.com/office/drawing/2014/main" id="{BEED7C80-F286-AC59-8FD0-F5E4DA2EB1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259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97" name="Rectangle 1434">
                <a:extLst>
                  <a:ext uri="{FF2B5EF4-FFF2-40B4-BE49-F238E27FC236}">
                    <a16:creationId xmlns:a16="http://schemas.microsoft.com/office/drawing/2014/main" id="{573A954A-813C-E541-8975-1B885F5540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263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98" name="Rectangle 1435">
                <a:extLst>
                  <a:ext uri="{FF2B5EF4-FFF2-40B4-BE49-F238E27FC236}">
                    <a16:creationId xmlns:a16="http://schemas.microsoft.com/office/drawing/2014/main" id="{58E146CF-AECF-5FBF-FF9A-EF367B8366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28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99" name="Rectangle 1436">
                <a:extLst>
                  <a:ext uri="{FF2B5EF4-FFF2-40B4-BE49-F238E27FC236}">
                    <a16:creationId xmlns:a16="http://schemas.microsoft.com/office/drawing/2014/main" id="{4FF00629-F43D-EA27-C609-0CD4CCD348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2911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00" name="Rectangle 1437">
                <a:extLst>
                  <a:ext uri="{FF2B5EF4-FFF2-40B4-BE49-F238E27FC236}">
                    <a16:creationId xmlns:a16="http://schemas.microsoft.com/office/drawing/2014/main" id="{0F53B441-24C3-22B7-A8C6-FCD1D4B6D0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315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01" name="Rectangle 1438">
                <a:extLst>
                  <a:ext uri="{FF2B5EF4-FFF2-40B4-BE49-F238E27FC236}">
                    <a16:creationId xmlns:a16="http://schemas.microsoft.com/office/drawing/2014/main" id="{D1637AC0-95F4-E6DF-9E3A-A282B9EAC4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3190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02" name="Rectangle 1439">
                <a:extLst>
                  <a:ext uri="{FF2B5EF4-FFF2-40B4-BE49-F238E27FC236}">
                    <a16:creationId xmlns:a16="http://schemas.microsoft.com/office/drawing/2014/main" id="{0FD5FA02-7B5B-B3E3-F68D-F3EC7943C7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34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03" name="Rectangle 1440">
                <a:extLst>
                  <a:ext uri="{FF2B5EF4-FFF2-40B4-BE49-F238E27FC236}">
                    <a16:creationId xmlns:a16="http://schemas.microsoft.com/office/drawing/2014/main" id="{DBDBDE1C-24F2-E44C-1614-35FF656EBC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347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04" name="Rectangle 1441">
                <a:extLst>
                  <a:ext uri="{FF2B5EF4-FFF2-40B4-BE49-F238E27FC236}">
                    <a16:creationId xmlns:a16="http://schemas.microsoft.com/office/drawing/2014/main" id="{CCBF0C77-D96C-7136-E2B8-0593513469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37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05" name="Rectangle 1442">
                <a:extLst>
                  <a:ext uri="{FF2B5EF4-FFF2-40B4-BE49-F238E27FC236}">
                    <a16:creationId xmlns:a16="http://schemas.microsoft.com/office/drawing/2014/main" id="{43731AB6-7617-2C15-15D8-DD97118244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375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06" name="Rectangle 1443">
                <a:extLst>
                  <a:ext uri="{FF2B5EF4-FFF2-40B4-BE49-F238E27FC236}">
                    <a16:creationId xmlns:a16="http://schemas.microsoft.com/office/drawing/2014/main" id="{6F43180C-A04A-0BCD-924C-7D7EEAEDDA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39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07" name="Rectangle 1444">
                <a:extLst>
                  <a:ext uri="{FF2B5EF4-FFF2-40B4-BE49-F238E27FC236}">
                    <a16:creationId xmlns:a16="http://schemas.microsoft.com/office/drawing/2014/main" id="{5CE5A41F-E551-A97A-3BE8-F08D13B298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403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08" name="Rectangle 1445">
                <a:extLst>
                  <a:ext uri="{FF2B5EF4-FFF2-40B4-BE49-F238E27FC236}">
                    <a16:creationId xmlns:a16="http://schemas.microsoft.com/office/drawing/2014/main" id="{6E3E7A87-F17E-1AA7-5C0B-A4D82171D2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42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09" name="Rectangle 1446">
                <a:extLst>
                  <a:ext uri="{FF2B5EF4-FFF2-40B4-BE49-F238E27FC236}">
                    <a16:creationId xmlns:a16="http://schemas.microsoft.com/office/drawing/2014/main" id="{3832E7ED-C87B-C866-4195-67089DBC79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4309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10" name="Rectangle 1447">
                <a:extLst>
                  <a:ext uri="{FF2B5EF4-FFF2-40B4-BE49-F238E27FC236}">
                    <a16:creationId xmlns:a16="http://schemas.microsoft.com/office/drawing/2014/main" id="{8888AFE2-E68E-2B19-4891-4E2C6F1324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044" y="4275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11" name="Rectangle 1448">
                <a:extLst>
                  <a:ext uri="{FF2B5EF4-FFF2-40B4-BE49-F238E27FC236}">
                    <a16:creationId xmlns:a16="http://schemas.microsoft.com/office/drawing/2014/main" id="{221E3FA5-4813-C438-F612-E7D603B191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455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12" name="Rectangle 1449">
                <a:extLst>
                  <a:ext uri="{FF2B5EF4-FFF2-40B4-BE49-F238E27FC236}">
                    <a16:creationId xmlns:a16="http://schemas.microsoft.com/office/drawing/2014/main" id="{C9CDDE3E-663D-EDBE-6EAC-871609691C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459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13" name="Rectangle 1450">
                <a:extLst>
                  <a:ext uri="{FF2B5EF4-FFF2-40B4-BE49-F238E27FC236}">
                    <a16:creationId xmlns:a16="http://schemas.microsoft.com/office/drawing/2014/main" id="{0BAB0435-EA42-FFC9-A55D-6AABC3D83E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4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14" name="Rectangle 1451">
                <a:extLst>
                  <a:ext uri="{FF2B5EF4-FFF2-40B4-BE49-F238E27FC236}">
                    <a16:creationId xmlns:a16="http://schemas.microsoft.com/office/drawing/2014/main" id="{5765EE39-80F9-D140-EB86-1D12293AA8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149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15" name="Rectangle 1452">
                <a:extLst>
                  <a:ext uri="{FF2B5EF4-FFF2-40B4-BE49-F238E27FC236}">
                    <a16:creationId xmlns:a16="http://schemas.microsoft.com/office/drawing/2014/main" id="{90F42B29-7237-6E38-A47E-BE80594F52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4870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16" name="Rectangle 1453">
                <a:extLst>
                  <a:ext uri="{FF2B5EF4-FFF2-40B4-BE49-F238E27FC236}">
                    <a16:creationId xmlns:a16="http://schemas.microsoft.com/office/drawing/2014/main" id="{B874EF9D-1393-1A38-C631-8E6579B8F06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51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17" name="Rectangle 1454">
                <a:extLst>
                  <a:ext uri="{FF2B5EF4-FFF2-40B4-BE49-F238E27FC236}">
                    <a16:creationId xmlns:a16="http://schemas.microsoft.com/office/drawing/2014/main" id="{F4AD7279-F47C-4485-E384-4A6CF0C4B3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5149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18" name="Rectangle 1455">
                <a:extLst>
                  <a:ext uri="{FF2B5EF4-FFF2-40B4-BE49-F238E27FC236}">
                    <a16:creationId xmlns:a16="http://schemas.microsoft.com/office/drawing/2014/main" id="{3C51F32A-0B2C-4D83-29FC-10CF3C69A9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53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19" name="Rectangle 1456">
                <a:extLst>
                  <a:ext uri="{FF2B5EF4-FFF2-40B4-BE49-F238E27FC236}">
                    <a16:creationId xmlns:a16="http://schemas.microsoft.com/office/drawing/2014/main" id="{65E23E33-2BD8-4543-A097-77C828B044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543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20" name="Rectangle 1457">
                <a:extLst>
                  <a:ext uri="{FF2B5EF4-FFF2-40B4-BE49-F238E27FC236}">
                    <a16:creationId xmlns:a16="http://schemas.microsoft.com/office/drawing/2014/main" id="{356A0FB2-F2D8-9C90-45DF-2E68C42DF1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56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21" name="Rectangle 1458">
                <a:extLst>
                  <a:ext uri="{FF2B5EF4-FFF2-40B4-BE49-F238E27FC236}">
                    <a16:creationId xmlns:a16="http://schemas.microsoft.com/office/drawing/2014/main" id="{A703C01E-6555-84F6-3DE8-5A539C0C42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570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22" name="Rectangle 1459">
                <a:extLst>
                  <a:ext uri="{FF2B5EF4-FFF2-40B4-BE49-F238E27FC236}">
                    <a16:creationId xmlns:a16="http://schemas.microsoft.com/office/drawing/2014/main" id="{7E118320-0258-F13E-C75B-4446203F07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59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23" name="Rectangle 1460">
                <a:extLst>
                  <a:ext uri="{FF2B5EF4-FFF2-40B4-BE49-F238E27FC236}">
                    <a16:creationId xmlns:a16="http://schemas.microsoft.com/office/drawing/2014/main" id="{D4B66E8C-E478-E793-349F-7A3786EE50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598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24" name="Rectangle 1461">
                <a:extLst>
                  <a:ext uri="{FF2B5EF4-FFF2-40B4-BE49-F238E27FC236}">
                    <a16:creationId xmlns:a16="http://schemas.microsoft.com/office/drawing/2014/main" id="{A9091A6F-265E-422A-851C-576F9AC51A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623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25" name="Rectangle 1462">
                <a:extLst>
                  <a:ext uri="{FF2B5EF4-FFF2-40B4-BE49-F238E27FC236}">
                    <a16:creationId xmlns:a16="http://schemas.microsoft.com/office/drawing/2014/main" id="{00C0B95F-9E63-1176-9FD4-F3EA9802D6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6268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26" name="Rectangle 1463">
                <a:extLst>
                  <a:ext uri="{FF2B5EF4-FFF2-40B4-BE49-F238E27FC236}">
                    <a16:creationId xmlns:a16="http://schemas.microsoft.com/office/drawing/2014/main" id="{6C80119C-A584-1687-AE1B-13D6DFC13B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044" y="6234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27" name="Rectangle 1464">
                <a:extLst>
                  <a:ext uri="{FF2B5EF4-FFF2-40B4-BE49-F238E27FC236}">
                    <a16:creationId xmlns:a16="http://schemas.microsoft.com/office/drawing/2014/main" id="{8332FA07-2460-F43B-F444-B1D3EE7380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651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28" name="Rectangle 1465">
                <a:extLst>
                  <a:ext uri="{FF2B5EF4-FFF2-40B4-BE49-F238E27FC236}">
                    <a16:creationId xmlns:a16="http://schemas.microsoft.com/office/drawing/2014/main" id="{E540BA4A-407E-E37D-84FC-638B39D6DD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654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29" name="Rectangle 1466">
                <a:extLst>
                  <a:ext uri="{FF2B5EF4-FFF2-40B4-BE49-F238E27FC236}">
                    <a16:creationId xmlns:a16="http://schemas.microsoft.com/office/drawing/2014/main" id="{28F5C38C-81EF-FBCD-5087-3ED3D47F87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67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30" name="Rectangle 1467">
                <a:extLst>
                  <a:ext uri="{FF2B5EF4-FFF2-40B4-BE49-F238E27FC236}">
                    <a16:creationId xmlns:a16="http://schemas.microsoft.com/office/drawing/2014/main" id="{5B9BBE6A-15E0-9DF3-DA46-5A6A26945A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6828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31" name="Rectangle 1468">
                <a:extLst>
                  <a:ext uri="{FF2B5EF4-FFF2-40B4-BE49-F238E27FC236}">
                    <a16:creationId xmlns:a16="http://schemas.microsoft.com/office/drawing/2014/main" id="{409AB3F0-AED8-505D-4B1D-C3BF6378CF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777" y="6938"/>
                <a:ext cx="479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Buß- und Bettag*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32" name="Rectangle 1469">
                <a:extLst>
                  <a:ext uri="{FF2B5EF4-FFF2-40B4-BE49-F238E27FC236}">
                    <a16:creationId xmlns:a16="http://schemas.microsoft.com/office/drawing/2014/main" id="{6A465438-30B6-193E-C5FE-EFA04F3D19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70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33" name="Rectangle 1470">
                <a:extLst>
                  <a:ext uri="{FF2B5EF4-FFF2-40B4-BE49-F238E27FC236}">
                    <a16:creationId xmlns:a16="http://schemas.microsoft.com/office/drawing/2014/main" id="{23769F76-2D03-6994-58B3-AC589A8DA0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7108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34" name="Rectangle 1471">
                <a:extLst>
                  <a:ext uri="{FF2B5EF4-FFF2-40B4-BE49-F238E27FC236}">
                    <a16:creationId xmlns:a16="http://schemas.microsoft.com/office/drawing/2014/main" id="{CE5181BA-D881-CF90-9E08-F5CD38F7D2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73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35" name="Rectangle 1472">
                <a:extLst>
                  <a:ext uri="{FF2B5EF4-FFF2-40B4-BE49-F238E27FC236}">
                    <a16:creationId xmlns:a16="http://schemas.microsoft.com/office/drawing/2014/main" id="{6740FA07-7FC9-5533-7107-56F97B60B5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738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36" name="Rectangle 1473">
                <a:extLst>
                  <a:ext uri="{FF2B5EF4-FFF2-40B4-BE49-F238E27FC236}">
                    <a16:creationId xmlns:a16="http://schemas.microsoft.com/office/drawing/2014/main" id="{3AF59464-52EB-9B6E-B934-F568FB4087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763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37" name="Rectangle 1474">
                <a:extLst>
                  <a:ext uri="{FF2B5EF4-FFF2-40B4-BE49-F238E27FC236}">
                    <a16:creationId xmlns:a16="http://schemas.microsoft.com/office/drawing/2014/main" id="{25587C2B-0369-0C17-5CC4-CDE833D197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766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38" name="Rectangle 1475">
                <a:extLst>
                  <a:ext uri="{FF2B5EF4-FFF2-40B4-BE49-F238E27FC236}">
                    <a16:creationId xmlns:a16="http://schemas.microsoft.com/office/drawing/2014/main" id="{A2B92CBC-03AD-C191-0112-6D64F1A78C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791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39" name="Rectangle 1476">
                <a:extLst>
                  <a:ext uri="{FF2B5EF4-FFF2-40B4-BE49-F238E27FC236}">
                    <a16:creationId xmlns:a16="http://schemas.microsoft.com/office/drawing/2014/main" id="{D154CDD4-96E5-97A6-33FC-B8C5ED7810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794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40" name="Rectangle 1477">
                <a:extLst>
                  <a:ext uri="{FF2B5EF4-FFF2-40B4-BE49-F238E27FC236}">
                    <a16:creationId xmlns:a16="http://schemas.microsoft.com/office/drawing/2014/main" id="{21168ED3-0342-A9D0-E9A4-D8F59E316E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81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41" name="Rectangle 1478">
                <a:extLst>
                  <a:ext uri="{FF2B5EF4-FFF2-40B4-BE49-F238E27FC236}">
                    <a16:creationId xmlns:a16="http://schemas.microsoft.com/office/drawing/2014/main" id="{C68970CE-E33D-DE39-717D-7B20E34CDD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8227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42" name="Rectangle 1479">
                <a:extLst>
                  <a:ext uri="{FF2B5EF4-FFF2-40B4-BE49-F238E27FC236}">
                    <a16:creationId xmlns:a16="http://schemas.microsoft.com/office/drawing/2014/main" id="{C4145D07-F4F0-0654-C4C8-A0FFCC00C8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044" y="8193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43" name="Rectangle 1480">
                <a:extLst>
                  <a:ext uri="{FF2B5EF4-FFF2-40B4-BE49-F238E27FC236}">
                    <a16:creationId xmlns:a16="http://schemas.microsoft.com/office/drawing/2014/main" id="{7C7742F5-E1A0-D301-9A86-28015B2CD8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847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44" name="Rectangle 1481">
                <a:extLst>
                  <a:ext uri="{FF2B5EF4-FFF2-40B4-BE49-F238E27FC236}">
                    <a16:creationId xmlns:a16="http://schemas.microsoft.com/office/drawing/2014/main" id="{C712B904-8B53-F28E-BEB4-9968B00A4E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850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45" name="Rectangle 1482">
                <a:extLst>
                  <a:ext uri="{FF2B5EF4-FFF2-40B4-BE49-F238E27FC236}">
                    <a16:creationId xmlns:a16="http://schemas.microsoft.com/office/drawing/2014/main" id="{4D778242-78FA-AF5D-0841-ECA38BB6C2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875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46" name="Rectangle 1483">
                <a:extLst>
                  <a:ext uri="{FF2B5EF4-FFF2-40B4-BE49-F238E27FC236}">
                    <a16:creationId xmlns:a16="http://schemas.microsoft.com/office/drawing/2014/main" id="{435B4345-865F-3CA5-5F3C-A0958F99FA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8787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47" name="Rectangle 1484">
                <a:extLst>
                  <a:ext uri="{FF2B5EF4-FFF2-40B4-BE49-F238E27FC236}">
                    <a16:creationId xmlns:a16="http://schemas.microsoft.com/office/drawing/2014/main" id="{F625EB62-5566-641A-4C17-75F52F6CCC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90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48" name="Rectangle 1485">
                <a:extLst>
                  <a:ext uri="{FF2B5EF4-FFF2-40B4-BE49-F238E27FC236}">
                    <a16:creationId xmlns:a16="http://schemas.microsoft.com/office/drawing/2014/main" id="{150801CF-3A59-1FFC-1985-7D50737A81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9065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49" name="Rectangle 1486">
                <a:extLst>
                  <a:ext uri="{FF2B5EF4-FFF2-40B4-BE49-F238E27FC236}">
                    <a16:creationId xmlns:a16="http://schemas.microsoft.com/office/drawing/2014/main" id="{8CCEAD02-CD3B-EFA5-1B2F-58110AB7F4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931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50" name="Rectangle 1487">
                <a:extLst>
                  <a:ext uri="{FF2B5EF4-FFF2-40B4-BE49-F238E27FC236}">
                    <a16:creationId xmlns:a16="http://schemas.microsoft.com/office/drawing/2014/main" id="{67F2350A-E2CA-9DAC-91A1-85D21082EC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9346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51" name="Rectangle 1488">
                <a:extLst>
                  <a:ext uri="{FF2B5EF4-FFF2-40B4-BE49-F238E27FC236}">
                    <a16:creationId xmlns:a16="http://schemas.microsoft.com/office/drawing/2014/main" id="{0982BBD7-13B7-3A21-F9A1-7663971ABA7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959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52" name="Rectangle 1489">
                <a:extLst>
                  <a:ext uri="{FF2B5EF4-FFF2-40B4-BE49-F238E27FC236}">
                    <a16:creationId xmlns:a16="http://schemas.microsoft.com/office/drawing/2014/main" id="{1B430C05-F3FA-E00C-FD5A-DCD03BB403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962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53" name="Rectangle 1490">
                <a:extLst>
                  <a:ext uri="{FF2B5EF4-FFF2-40B4-BE49-F238E27FC236}">
                    <a16:creationId xmlns:a16="http://schemas.microsoft.com/office/drawing/2014/main" id="{79EB7DCE-FFD8-C813-3A41-83332F123F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987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54" name="Rectangle 1491">
                <a:extLst>
                  <a:ext uri="{FF2B5EF4-FFF2-40B4-BE49-F238E27FC236}">
                    <a16:creationId xmlns:a16="http://schemas.microsoft.com/office/drawing/2014/main" id="{3C6BB05E-1306-9465-5EE4-DDD1F00EB8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990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55" name="Rectangle 1492">
                <a:extLst>
                  <a:ext uri="{FF2B5EF4-FFF2-40B4-BE49-F238E27FC236}">
                    <a16:creationId xmlns:a16="http://schemas.microsoft.com/office/drawing/2014/main" id="{4A79D1E0-EE99-89EE-00D4-D822D5549A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050" y="1015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56" name="Rectangle 1493">
                <a:extLst>
                  <a:ext uri="{FF2B5EF4-FFF2-40B4-BE49-F238E27FC236}">
                    <a16:creationId xmlns:a16="http://schemas.microsoft.com/office/drawing/2014/main" id="{39D6897F-0EDB-7952-0C14-0449C2DCE8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303" y="10184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57" name="Rectangle 1494">
                <a:extLst>
                  <a:ext uri="{FF2B5EF4-FFF2-40B4-BE49-F238E27FC236}">
                    <a16:creationId xmlns:a16="http://schemas.microsoft.com/office/drawing/2014/main" id="{3E24913E-2146-780F-BD2B-6E70857A42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044" y="10150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458" name="Rectangle 1495">
                <a:extLst>
                  <a:ext uri="{FF2B5EF4-FFF2-40B4-BE49-F238E27FC236}">
                    <a16:creationId xmlns:a16="http://schemas.microsoft.com/office/drawing/2014/main" id="{44AE2CE4-14F7-270D-C448-1D3F626660D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62" y="1724"/>
                <a:ext cx="1253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59" name="Freeform 1496">
                <a:extLst>
                  <a:ext uri="{FF2B5EF4-FFF2-40B4-BE49-F238E27FC236}">
                    <a16:creationId xmlns:a16="http://schemas.microsoft.com/office/drawing/2014/main" id="{CF95EED1-2E08-6D05-3595-35B73123A99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262" y="3121"/>
                <a:ext cx="1253" cy="6158"/>
              </a:xfrm>
              <a:custGeom>
                <a:avLst/>
                <a:gdLst>
                  <a:gd name="T0" fmla="*/ 1253 w 1253"/>
                  <a:gd name="T1" fmla="*/ 6018 h 6158"/>
                  <a:gd name="T2" fmla="*/ 492 w 1253"/>
                  <a:gd name="T3" fmla="*/ 6158 h 6158"/>
                  <a:gd name="T4" fmla="*/ 492 w 1253"/>
                  <a:gd name="T5" fmla="*/ 5877 h 6158"/>
                  <a:gd name="T6" fmla="*/ 1253 w 1253"/>
                  <a:gd name="T7" fmla="*/ 6018 h 6158"/>
                  <a:gd name="T8" fmla="*/ 492 w 1253"/>
                  <a:gd name="T9" fmla="*/ 5877 h 6158"/>
                  <a:gd name="T10" fmla="*/ 492 w 1253"/>
                  <a:gd name="T11" fmla="*/ 5877 h 6158"/>
                  <a:gd name="T12" fmla="*/ 259 w 1253"/>
                  <a:gd name="T13" fmla="*/ 6158 h 6158"/>
                  <a:gd name="T14" fmla="*/ 0 w 1253"/>
                  <a:gd name="T15" fmla="*/ 5877 h 6158"/>
                  <a:gd name="T16" fmla="*/ 259 w 1253"/>
                  <a:gd name="T17" fmla="*/ 6158 h 6158"/>
                  <a:gd name="T18" fmla="*/ 0 w 1253"/>
                  <a:gd name="T19" fmla="*/ 5877 h 6158"/>
                  <a:gd name="T20" fmla="*/ 1253 w 1253"/>
                  <a:gd name="T21" fmla="*/ 4059 h 6158"/>
                  <a:gd name="T22" fmla="*/ 492 w 1253"/>
                  <a:gd name="T23" fmla="*/ 4199 h 6158"/>
                  <a:gd name="T24" fmla="*/ 492 w 1253"/>
                  <a:gd name="T25" fmla="*/ 3918 h 6158"/>
                  <a:gd name="T26" fmla="*/ 1253 w 1253"/>
                  <a:gd name="T27" fmla="*/ 4059 h 6158"/>
                  <a:gd name="T28" fmla="*/ 492 w 1253"/>
                  <a:gd name="T29" fmla="*/ 3918 h 6158"/>
                  <a:gd name="T30" fmla="*/ 492 w 1253"/>
                  <a:gd name="T31" fmla="*/ 3918 h 6158"/>
                  <a:gd name="T32" fmla="*/ 259 w 1253"/>
                  <a:gd name="T33" fmla="*/ 4199 h 6158"/>
                  <a:gd name="T34" fmla="*/ 0 w 1253"/>
                  <a:gd name="T35" fmla="*/ 3918 h 6158"/>
                  <a:gd name="T36" fmla="*/ 259 w 1253"/>
                  <a:gd name="T37" fmla="*/ 4199 h 6158"/>
                  <a:gd name="T38" fmla="*/ 0 w 1253"/>
                  <a:gd name="T39" fmla="*/ 3918 h 6158"/>
                  <a:gd name="T40" fmla="*/ 1253 w 1253"/>
                  <a:gd name="T41" fmla="*/ 2100 h 6158"/>
                  <a:gd name="T42" fmla="*/ 492 w 1253"/>
                  <a:gd name="T43" fmla="*/ 2240 h 6158"/>
                  <a:gd name="T44" fmla="*/ 492 w 1253"/>
                  <a:gd name="T45" fmla="*/ 1959 h 6158"/>
                  <a:gd name="T46" fmla="*/ 1253 w 1253"/>
                  <a:gd name="T47" fmla="*/ 2100 h 6158"/>
                  <a:gd name="T48" fmla="*/ 492 w 1253"/>
                  <a:gd name="T49" fmla="*/ 1959 h 6158"/>
                  <a:gd name="T50" fmla="*/ 492 w 1253"/>
                  <a:gd name="T51" fmla="*/ 1959 h 6158"/>
                  <a:gd name="T52" fmla="*/ 259 w 1253"/>
                  <a:gd name="T53" fmla="*/ 2240 h 6158"/>
                  <a:gd name="T54" fmla="*/ 0 w 1253"/>
                  <a:gd name="T55" fmla="*/ 1959 h 6158"/>
                  <a:gd name="T56" fmla="*/ 259 w 1253"/>
                  <a:gd name="T57" fmla="*/ 2240 h 6158"/>
                  <a:gd name="T58" fmla="*/ 0 w 1253"/>
                  <a:gd name="T59" fmla="*/ 1959 h 6158"/>
                  <a:gd name="T60" fmla="*/ 1253 w 1253"/>
                  <a:gd name="T61" fmla="*/ 141 h 6158"/>
                  <a:gd name="T62" fmla="*/ 492 w 1253"/>
                  <a:gd name="T63" fmla="*/ 281 h 6158"/>
                  <a:gd name="T64" fmla="*/ 492 w 1253"/>
                  <a:gd name="T65" fmla="*/ 0 h 6158"/>
                  <a:gd name="T66" fmla="*/ 1253 w 1253"/>
                  <a:gd name="T67" fmla="*/ 141 h 6158"/>
                  <a:gd name="T68" fmla="*/ 492 w 1253"/>
                  <a:gd name="T69" fmla="*/ 0 h 6158"/>
                  <a:gd name="T70" fmla="*/ 492 w 1253"/>
                  <a:gd name="T71" fmla="*/ 0 h 6158"/>
                  <a:gd name="T72" fmla="*/ 259 w 1253"/>
                  <a:gd name="T73" fmla="*/ 281 h 6158"/>
                  <a:gd name="T74" fmla="*/ 0 w 1253"/>
                  <a:gd name="T75" fmla="*/ 0 h 6158"/>
                  <a:gd name="T76" fmla="*/ 259 w 1253"/>
                  <a:gd name="T77" fmla="*/ 281 h 6158"/>
                  <a:gd name="T78" fmla="*/ 0 w 1253"/>
                  <a:gd name="T79" fmla="*/ 0 h 6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253" h="6158">
                    <a:moveTo>
                      <a:pt x="492" y="6018"/>
                    </a:moveTo>
                    <a:lnTo>
                      <a:pt x="1253" y="6018"/>
                    </a:lnTo>
                    <a:lnTo>
                      <a:pt x="1253" y="6158"/>
                    </a:lnTo>
                    <a:lnTo>
                      <a:pt x="492" y="6158"/>
                    </a:lnTo>
                    <a:lnTo>
                      <a:pt x="492" y="6018"/>
                    </a:lnTo>
                    <a:close/>
                    <a:moveTo>
                      <a:pt x="492" y="5877"/>
                    </a:moveTo>
                    <a:lnTo>
                      <a:pt x="1253" y="5877"/>
                    </a:lnTo>
                    <a:lnTo>
                      <a:pt x="1253" y="6018"/>
                    </a:lnTo>
                    <a:lnTo>
                      <a:pt x="492" y="6018"/>
                    </a:lnTo>
                    <a:lnTo>
                      <a:pt x="492" y="5877"/>
                    </a:lnTo>
                    <a:close/>
                    <a:moveTo>
                      <a:pt x="259" y="5877"/>
                    </a:moveTo>
                    <a:lnTo>
                      <a:pt x="492" y="5877"/>
                    </a:lnTo>
                    <a:lnTo>
                      <a:pt x="492" y="6158"/>
                    </a:lnTo>
                    <a:lnTo>
                      <a:pt x="259" y="6158"/>
                    </a:lnTo>
                    <a:lnTo>
                      <a:pt x="259" y="5877"/>
                    </a:lnTo>
                    <a:close/>
                    <a:moveTo>
                      <a:pt x="0" y="5877"/>
                    </a:moveTo>
                    <a:lnTo>
                      <a:pt x="259" y="5877"/>
                    </a:lnTo>
                    <a:lnTo>
                      <a:pt x="259" y="6158"/>
                    </a:lnTo>
                    <a:lnTo>
                      <a:pt x="0" y="6158"/>
                    </a:lnTo>
                    <a:lnTo>
                      <a:pt x="0" y="5877"/>
                    </a:lnTo>
                    <a:close/>
                    <a:moveTo>
                      <a:pt x="492" y="4059"/>
                    </a:moveTo>
                    <a:lnTo>
                      <a:pt x="1253" y="4059"/>
                    </a:lnTo>
                    <a:lnTo>
                      <a:pt x="1253" y="4199"/>
                    </a:lnTo>
                    <a:lnTo>
                      <a:pt x="492" y="4199"/>
                    </a:lnTo>
                    <a:lnTo>
                      <a:pt x="492" y="4059"/>
                    </a:lnTo>
                    <a:close/>
                    <a:moveTo>
                      <a:pt x="492" y="3918"/>
                    </a:moveTo>
                    <a:lnTo>
                      <a:pt x="1253" y="3918"/>
                    </a:lnTo>
                    <a:lnTo>
                      <a:pt x="1253" y="4059"/>
                    </a:lnTo>
                    <a:lnTo>
                      <a:pt x="492" y="4059"/>
                    </a:lnTo>
                    <a:lnTo>
                      <a:pt x="492" y="3918"/>
                    </a:lnTo>
                    <a:close/>
                    <a:moveTo>
                      <a:pt x="259" y="3918"/>
                    </a:moveTo>
                    <a:lnTo>
                      <a:pt x="492" y="3918"/>
                    </a:lnTo>
                    <a:lnTo>
                      <a:pt x="492" y="4199"/>
                    </a:lnTo>
                    <a:lnTo>
                      <a:pt x="259" y="4199"/>
                    </a:lnTo>
                    <a:lnTo>
                      <a:pt x="259" y="3918"/>
                    </a:lnTo>
                    <a:close/>
                    <a:moveTo>
                      <a:pt x="0" y="3918"/>
                    </a:moveTo>
                    <a:lnTo>
                      <a:pt x="259" y="3918"/>
                    </a:lnTo>
                    <a:lnTo>
                      <a:pt x="259" y="4199"/>
                    </a:lnTo>
                    <a:lnTo>
                      <a:pt x="0" y="4199"/>
                    </a:lnTo>
                    <a:lnTo>
                      <a:pt x="0" y="3918"/>
                    </a:lnTo>
                    <a:close/>
                    <a:moveTo>
                      <a:pt x="492" y="2100"/>
                    </a:moveTo>
                    <a:lnTo>
                      <a:pt x="1253" y="2100"/>
                    </a:lnTo>
                    <a:lnTo>
                      <a:pt x="1253" y="2240"/>
                    </a:lnTo>
                    <a:lnTo>
                      <a:pt x="492" y="2240"/>
                    </a:lnTo>
                    <a:lnTo>
                      <a:pt x="492" y="2100"/>
                    </a:lnTo>
                    <a:close/>
                    <a:moveTo>
                      <a:pt x="492" y="1959"/>
                    </a:moveTo>
                    <a:lnTo>
                      <a:pt x="1253" y="1959"/>
                    </a:lnTo>
                    <a:lnTo>
                      <a:pt x="1253" y="2100"/>
                    </a:lnTo>
                    <a:lnTo>
                      <a:pt x="492" y="2100"/>
                    </a:lnTo>
                    <a:lnTo>
                      <a:pt x="492" y="1959"/>
                    </a:lnTo>
                    <a:close/>
                    <a:moveTo>
                      <a:pt x="259" y="1959"/>
                    </a:moveTo>
                    <a:lnTo>
                      <a:pt x="492" y="1959"/>
                    </a:lnTo>
                    <a:lnTo>
                      <a:pt x="492" y="2240"/>
                    </a:lnTo>
                    <a:lnTo>
                      <a:pt x="259" y="2240"/>
                    </a:lnTo>
                    <a:lnTo>
                      <a:pt x="259" y="1959"/>
                    </a:lnTo>
                    <a:close/>
                    <a:moveTo>
                      <a:pt x="0" y="1959"/>
                    </a:moveTo>
                    <a:lnTo>
                      <a:pt x="259" y="1959"/>
                    </a:lnTo>
                    <a:lnTo>
                      <a:pt x="259" y="2240"/>
                    </a:lnTo>
                    <a:lnTo>
                      <a:pt x="0" y="2240"/>
                    </a:lnTo>
                    <a:lnTo>
                      <a:pt x="0" y="1959"/>
                    </a:lnTo>
                    <a:close/>
                    <a:moveTo>
                      <a:pt x="492" y="141"/>
                    </a:moveTo>
                    <a:lnTo>
                      <a:pt x="1253" y="141"/>
                    </a:lnTo>
                    <a:lnTo>
                      <a:pt x="1253" y="281"/>
                    </a:lnTo>
                    <a:lnTo>
                      <a:pt x="492" y="281"/>
                    </a:lnTo>
                    <a:lnTo>
                      <a:pt x="492" y="141"/>
                    </a:lnTo>
                    <a:close/>
                    <a:moveTo>
                      <a:pt x="492" y="0"/>
                    </a:moveTo>
                    <a:lnTo>
                      <a:pt x="1253" y="0"/>
                    </a:lnTo>
                    <a:lnTo>
                      <a:pt x="1253" y="141"/>
                    </a:lnTo>
                    <a:lnTo>
                      <a:pt x="492" y="141"/>
                    </a:lnTo>
                    <a:lnTo>
                      <a:pt x="492" y="0"/>
                    </a:lnTo>
                    <a:close/>
                    <a:moveTo>
                      <a:pt x="259" y="0"/>
                    </a:moveTo>
                    <a:lnTo>
                      <a:pt x="492" y="0"/>
                    </a:lnTo>
                    <a:lnTo>
                      <a:pt x="492" y="281"/>
                    </a:lnTo>
                    <a:lnTo>
                      <a:pt x="259" y="281"/>
                    </a:lnTo>
                    <a:lnTo>
                      <a:pt x="259" y="0"/>
                    </a:lnTo>
                    <a:close/>
                    <a:moveTo>
                      <a:pt x="0" y="0"/>
                    </a:moveTo>
                    <a:lnTo>
                      <a:pt x="259" y="0"/>
                    </a:lnTo>
                    <a:lnTo>
                      <a:pt x="259" y="281"/>
                    </a:lnTo>
                    <a:lnTo>
                      <a:pt x="0" y="281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60" name="Line 1497">
                <a:extLst>
                  <a:ext uri="{FF2B5EF4-FFF2-40B4-BE49-F238E27FC236}">
                    <a16:creationId xmlns:a16="http://schemas.microsoft.com/office/drawing/2014/main" id="{1E46D8C5-BD89-32A6-9B39-DB4C5BFC6A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61" name="Line 1498">
                <a:extLst>
                  <a:ext uri="{FF2B5EF4-FFF2-40B4-BE49-F238E27FC236}">
                    <a16:creationId xmlns:a16="http://schemas.microsoft.com/office/drawing/2014/main" id="{C657AC63-1E74-3173-DE52-06A61949AC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106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62" name="Line 1499">
                <a:extLst>
                  <a:ext uri="{FF2B5EF4-FFF2-40B4-BE49-F238E27FC236}">
                    <a16:creationId xmlns:a16="http://schemas.microsoft.com/office/drawing/2014/main" id="{1AE6FEE7-F470-57E1-1F0E-F2AFEC5DC9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1067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63" name="Line 1500">
                <a:extLst>
                  <a:ext uri="{FF2B5EF4-FFF2-40B4-BE49-F238E27FC236}">
                    <a16:creationId xmlns:a16="http://schemas.microsoft.com/office/drawing/2014/main" id="{65A5CBDF-2E50-12DC-CBB4-65A61089F9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64" name="Line 1501">
                <a:extLst>
                  <a:ext uri="{FF2B5EF4-FFF2-40B4-BE49-F238E27FC236}">
                    <a16:creationId xmlns:a16="http://schemas.microsoft.com/office/drawing/2014/main" id="{BA9B6024-0ABF-3F8E-9A27-2E95326378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65" name="Line 1502">
                <a:extLst>
                  <a:ext uri="{FF2B5EF4-FFF2-40B4-BE49-F238E27FC236}">
                    <a16:creationId xmlns:a16="http://schemas.microsoft.com/office/drawing/2014/main" id="{4175A175-BBAD-0218-A6F0-2CD5A21667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66" name="Line 1503">
                <a:extLst>
                  <a:ext uri="{FF2B5EF4-FFF2-40B4-BE49-F238E27FC236}">
                    <a16:creationId xmlns:a16="http://schemas.microsoft.com/office/drawing/2014/main" id="{E6013EE3-3CC7-B67D-010E-9A71CB37E5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67" name="Line 1504">
                <a:extLst>
                  <a:ext uri="{FF2B5EF4-FFF2-40B4-BE49-F238E27FC236}">
                    <a16:creationId xmlns:a16="http://schemas.microsoft.com/office/drawing/2014/main" id="{4EF24820-656C-506C-C620-EEE405798F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31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68" name="Line 1505">
                <a:extLst>
                  <a:ext uri="{FF2B5EF4-FFF2-40B4-BE49-F238E27FC236}">
                    <a16:creationId xmlns:a16="http://schemas.microsoft.com/office/drawing/2014/main" id="{47550AB0-3952-05F6-F3BF-C24AD98753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69" name="Line 1506">
                <a:extLst>
                  <a:ext uri="{FF2B5EF4-FFF2-40B4-BE49-F238E27FC236}">
                    <a16:creationId xmlns:a16="http://schemas.microsoft.com/office/drawing/2014/main" id="{BBFA1E09-CCBE-1FB0-6685-E31A3AD74E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70" name="Line 1507">
                <a:extLst>
                  <a:ext uri="{FF2B5EF4-FFF2-40B4-BE49-F238E27FC236}">
                    <a16:creationId xmlns:a16="http://schemas.microsoft.com/office/drawing/2014/main" id="{A5378626-BEED-C7EA-241C-44BB09C6B1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71" name="Line 1508">
                <a:extLst>
                  <a:ext uri="{FF2B5EF4-FFF2-40B4-BE49-F238E27FC236}">
                    <a16:creationId xmlns:a16="http://schemas.microsoft.com/office/drawing/2014/main" id="{5DFBED7E-D92E-B4CC-F3C9-E3F30EE593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72" name="Line 1509">
                <a:extLst>
                  <a:ext uri="{FF2B5EF4-FFF2-40B4-BE49-F238E27FC236}">
                    <a16:creationId xmlns:a16="http://schemas.microsoft.com/office/drawing/2014/main" id="{BFC98EFD-416E-4C01-8D7A-033801FA85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73" name="Line 1510">
                <a:extLst>
                  <a:ext uri="{FF2B5EF4-FFF2-40B4-BE49-F238E27FC236}">
                    <a16:creationId xmlns:a16="http://schemas.microsoft.com/office/drawing/2014/main" id="{4B48C90F-57E7-8956-66AB-512A5C8633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74" name="Line 1511">
                <a:extLst>
                  <a:ext uri="{FF2B5EF4-FFF2-40B4-BE49-F238E27FC236}">
                    <a16:creationId xmlns:a16="http://schemas.microsoft.com/office/drawing/2014/main" id="{458869C4-7245-D7EB-CD11-6F23099ACD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75" name="Line 1512">
                <a:extLst>
                  <a:ext uri="{FF2B5EF4-FFF2-40B4-BE49-F238E27FC236}">
                    <a16:creationId xmlns:a16="http://schemas.microsoft.com/office/drawing/2014/main" id="{839E364D-2626-94DB-46EF-1F0D968716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76" name="Line 1513">
                <a:extLst>
                  <a:ext uri="{FF2B5EF4-FFF2-40B4-BE49-F238E27FC236}">
                    <a16:creationId xmlns:a16="http://schemas.microsoft.com/office/drawing/2014/main" id="{FF96CE2A-0E0C-4B94-A13D-6D718491B9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77" name="Line 1514">
                <a:extLst>
                  <a:ext uri="{FF2B5EF4-FFF2-40B4-BE49-F238E27FC236}">
                    <a16:creationId xmlns:a16="http://schemas.microsoft.com/office/drawing/2014/main" id="{ED20CDA3-028B-5BC6-B636-D168DBF521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78" name="Line 1515">
                <a:extLst>
                  <a:ext uri="{FF2B5EF4-FFF2-40B4-BE49-F238E27FC236}">
                    <a16:creationId xmlns:a16="http://schemas.microsoft.com/office/drawing/2014/main" id="{8A5C88E4-FA81-4E19-5682-B43D4C2438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79" name="Line 1516">
                <a:extLst>
                  <a:ext uri="{FF2B5EF4-FFF2-40B4-BE49-F238E27FC236}">
                    <a16:creationId xmlns:a16="http://schemas.microsoft.com/office/drawing/2014/main" id="{4235BEFD-ED73-3845-E011-03F6F16B7E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80" name="Line 1517">
                <a:extLst>
                  <a:ext uri="{FF2B5EF4-FFF2-40B4-BE49-F238E27FC236}">
                    <a16:creationId xmlns:a16="http://schemas.microsoft.com/office/drawing/2014/main" id="{3356FD26-CD67-CE03-EA57-45E1140545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81" name="Line 1518">
                <a:extLst>
                  <a:ext uri="{FF2B5EF4-FFF2-40B4-BE49-F238E27FC236}">
                    <a16:creationId xmlns:a16="http://schemas.microsoft.com/office/drawing/2014/main" id="{74824086-C6AF-B13E-4AF1-931C617A82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82" name="Line 1519">
                <a:extLst>
                  <a:ext uri="{FF2B5EF4-FFF2-40B4-BE49-F238E27FC236}">
                    <a16:creationId xmlns:a16="http://schemas.microsoft.com/office/drawing/2014/main" id="{70233557-9C7D-CAB3-9B7B-1FF1EB8C90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83" name="Line 1520">
                <a:extLst>
                  <a:ext uri="{FF2B5EF4-FFF2-40B4-BE49-F238E27FC236}">
                    <a16:creationId xmlns:a16="http://schemas.microsoft.com/office/drawing/2014/main" id="{46EB67D3-AC09-6D6C-09A9-F5CE4A937E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759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84" name="Line 1521">
                <a:extLst>
                  <a:ext uri="{FF2B5EF4-FFF2-40B4-BE49-F238E27FC236}">
                    <a16:creationId xmlns:a16="http://schemas.microsoft.com/office/drawing/2014/main" id="{E8EFC78D-E19C-E1E1-2D73-272012AA77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85" name="Line 1522">
                <a:extLst>
                  <a:ext uri="{FF2B5EF4-FFF2-40B4-BE49-F238E27FC236}">
                    <a16:creationId xmlns:a16="http://schemas.microsoft.com/office/drawing/2014/main" id="{99505693-F257-4905-4C00-E9F5156297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86" name="Line 1523">
                <a:extLst>
                  <a:ext uri="{FF2B5EF4-FFF2-40B4-BE49-F238E27FC236}">
                    <a16:creationId xmlns:a16="http://schemas.microsoft.com/office/drawing/2014/main" id="{024A0A28-5D9B-CCE6-87BF-ED34F85CCF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87" name="Line 1524">
                <a:extLst>
                  <a:ext uri="{FF2B5EF4-FFF2-40B4-BE49-F238E27FC236}">
                    <a16:creationId xmlns:a16="http://schemas.microsoft.com/office/drawing/2014/main" id="{FF9D87E9-3AFB-3D58-55EB-51EEE5C0A1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88" name="Line 1525">
                <a:extLst>
                  <a:ext uri="{FF2B5EF4-FFF2-40B4-BE49-F238E27FC236}">
                    <a16:creationId xmlns:a16="http://schemas.microsoft.com/office/drawing/2014/main" id="{76095A83-5795-7612-BC85-9D45F9341F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89" name="Line 1526">
                <a:extLst>
                  <a:ext uri="{FF2B5EF4-FFF2-40B4-BE49-F238E27FC236}">
                    <a16:creationId xmlns:a16="http://schemas.microsoft.com/office/drawing/2014/main" id="{3862B6F0-C3E0-0681-E376-B2AD84CA53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90" name="Line 1527">
                <a:extLst>
                  <a:ext uri="{FF2B5EF4-FFF2-40B4-BE49-F238E27FC236}">
                    <a16:creationId xmlns:a16="http://schemas.microsoft.com/office/drawing/2014/main" id="{AFDAC3A2-70CC-0A30-7D2B-0CE831DA9D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91" name="Line 1528">
                <a:extLst>
                  <a:ext uri="{FF2B5EF4-FFF2-40B4-BE49-F238E27FC236}">
                    <a16:creationId xmlns:a16="http://schemas.microsoft.com/office/drawing/2014/main" id="{0FCA0C06-A0DA-973B-6A29-341BDA05E9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92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92" name="Line 1529">
                <a:extLst>
                  <a:ext uri="{FF2B5EF4-FFF2-40B4-BE49-F238E27FC236}">
                    <a16:creationId xmlns:a16="http://schemas.microsoft.com/office/drawing/2014/main" id="{0EE91521-09A1-985C-5F0B-1B19BB5C18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106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93" name="Line 1530">
                <a:extLst>
                  <a:ext uri="{FF2B5EF4-FFF2-40B4-BE49-F238E27FC236}">
                    <a16:creationId xmlns:a16="http://schemas.microsoft.com/office/drawing/2014/main" id="{F65305E6-E212-4C9C-FFFC-15B43CA70B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955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94" name="Line 1531">
                <a:extLst>
                  <a:ext uri="{FF2B5EF4-FFF2-40B4-BE49-F238E27FC236}">
                    <a16:creationId xmlns:a16="http://schemas.microsoft.com/office/drawing/2014/main" id="{46E55AB2-2115-34C7-6A8C-AFB6F3D104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98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95" name="Line 1532">
                <a:extLst>
                  <a:ext uri="{FF2B5EF4-FFF2-40B4-BE49-F238E27FC236}">
                    <a16:creationId xmlns:a16="http://schemas.microsoft.com/office/drawing/2014/main" id="{CC3264A7-88A0-0AF1-5603-C5CF034487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1011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96" name="Line 1533">
                <a:extLst>
                  <a:ext uri="{FF2B5EF4-FFF2-40B4-BE49-F238E27FC236}">
                    <a16:creationId xmlns:a16="http://schemas.microsoft.com/office/drawing/2014/main" id="{6679C6D4-5000-4DB2-4C9A-492B995977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103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97" name="Line 1534">
                <a:extLst>
                  <a:ext uri="{FF2B5EF4-FFF2-40B4-BE49-F238E27FC236}">
                    <a16:creationId xmlns:a16="http://schemas.microsoft.com/office/drawing/2014/main" id="{AEB0ABC4-FE88-0A61-9F7F-EED74F943D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98" name="Line 1535">
                <a:extLst>
                  <a:ext uri="{FF2B5EF4-FFF2-40B4-BE49-F238E27FC236}">
                    <a16:creationId xmlns:a16="http://schemas.microsoft.com/office/drawing/2014/main" id="{221C68E4-BB28-449D-D33E-574DC445DC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1724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499" name="Line 1536">
                <a:extLst>
                  <a:ext uri="{FF2B5EF4-FFF2-40B4-BE49-F238E27FC236}">
                    <a16:creationId xmlns:a16="http://schemas.microsoft.com/office/drawing/2014/main" id="{D2F396EE-B3CE-2044-22CE-7D20E668EE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1724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00" name="Line 1537">
                <a:extLst>
                  <a:ext uri="{FF2B5EF4-FFF2-40B4-BE49-F238E27FC236}">
                    <a16:creationId xmlns:a16="http://schemas.microsoft.com/office/drawing/2014/main" id="{BA0D41F9-3B63-821B-18B1-30C71FB9C4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754" y="1724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01" name="Line 1538">
                <a:extLst>
                  <a:ext uri="{FF2B5EF4-FFF2-40B4-BE49-F238E27FC236}">
                    <a16:creationId xmlns:a16="http://schemas.microsoft.com/office/drawing/2014/main" id="{BED5E822-F366-2BFC-3489-894FDC3A58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02" name="Line 1539">
                <a:extLst>
                  <a:ext uri="{FF2B5EF4-FFF2-40B4-BE49-F238E27FC236}">
                    <a16:creationId xmlns:a16="http://schemas.microsoft.com/office/drawing/2014/main" id="{8A4C1280-3647-F6C8-D5E4-84F43E9753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03" name="Line 1540">
                <a:extLst>
                  <a:ext uri="{FF2B5EF4-FFF2-40B4-BE49-F238E27FC236}">
                    <a16:creationId xmlns:a16="http://schemas.microsoft.com/office/drawing/2014/main" id="{C5B87187-09B8-A9B3-A53B-8979E67320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04" name="Line 1541">
                <a:extLst>
                  <a:ext uri="{FF2B5EF4-FFF2-40B4-BE49-F238E27FC236}">
                    <a16:creationId xmlns:a16="http://schemas.microsoft.com/office/drawing/2014/main" id="{7FBDD3D7-A881-C447-B8E4-2264DD2870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05" name="Line 1542">
                <a:extLst>
                  <a:ext uri="{FF2B5EF4-FFF2-40B4-BE49-F238E27FC236}">
                    <a16:creationId xmlns:a16="http://schemas.microsoft.com/office/drawing/2014/main" id="{4594F332-18EB-83C8-1B18-71FB79D9EB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06" name="Line 1543">
                <a:extLst>
                  <a:ext uri="{FF2B5EF4-FFF2-40B4-BE49-F238E27FC236}">
                    <a16:creationId xmlns:a16="http://schemas.microsoft.com/office/drawing/2014/main" id="{C8A09B73-B3A5-BFEC-5D80-AF4C867763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07" name="Line 1544">
                <a:extLst>
                  <a:ext uri="{FF2B5EF4-FFF2-40B4-BE49-F238E27FC236}">
                    <a16:creationId xmlns:a16="http://schemas.microsoft.com/office/drawing/2014/main" id="{25FC4099-29A4-7CD0-BD24-339EEA291B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08" name="Line 1545">
                <a:extLst>
                  <a:ext uri="{FF2B5EF4-FFF2-40B4-BE49-F238E27FC236}">
                    <a16:creationId xmlns:a16="http://schemas.microsoft.com/office/drawing/2014/main" id="{A341C090-2E76-54DC-7379-DD0410985D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09" name="Line 1546">
                <a:extLst>
                  <a:ext uri="{FF2B5EF4-FFF2-40B4-BE49-F238E27FC236}">
                    <a16:creationId xmlns:a16="http://schemas.microsoft.com/office/drawing/2014/main" id="{4E489BC1-4D82-25CE-87C0-6C22FC8AA4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10" name="Line 1547">
                <a:extLst>
                  <a:ext uri="{FF2B5EF4-FFF2-40B4-BE49-F238E27FC236}">
                    <a16:creationId xmlns:a16="http://schemas.microsoft.com/office/drawing/2014/main" id="{DE0C91B8-FB97-2D43-1AAC-47EDEEBC24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11" name="Line 1548">
                <a:extLst>
                  <a:ext uri="{FF2B5EF4-FFF2-40B4-BE49-F238E27FC236}">
                    <a16:creationId xmlns:a16="http://schemas.microsoft.com/office/drawing/2014/main" id="{A618C660-5951-45CE-D0CE-9C1B926E14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12" name="Line 1549">
                <a:extLst>
                  <a:ext uri="{FF2B5EF4-FFF2-40B4-BE49-F238E27FC236}">
                    <a16:creationId xmlns:a16="http://schemas.microsoft.com/office/drawing/2014/main" id="{B1FB4DC4-0113-8B32-EB6A-72EDC5F631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13" name="Line 1550">
                <a:extLst>
                  <a:ext uri="{FF2B5EF4-FFF2-40B4-BE49-F238E27FC236}">
                    <a16:creationId xmlns:a16="http://schemas.microsoft.com/office/drawing/2014/main" id="{B58837FB-2D2B-4CA7-6F02-FD0F3B98C7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14" name="Line 1551">
                <a:extLst>
                  <a:ext uri="{FF2B5EF4-FFF2-40B4-BE49-F238E27FC236}">
                    <a16:creationId xmlns:a16="http://schemas.microsoft.com/office/drawing/2014/main" id="{BBD37223-6815-2DFB-DD14-E0FD3FABC4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15" name="Line 1552">
                <a:extLst>
                  <a:ext uri="{FF2B5EF4-FFF2-40B4-BE49-F238E27FC236}">
                    <a16:creationId xmlns:a16="http://schemas.microsoft.com/office/drawing/2014/main" id="{3D05E188-062C-CA56-B9D3-563908DAB5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16" name="Line 1553">
                <a:extLst>
                  <a:ext uri="{FF2B5EF4-FFF2-40B4-BE49-F238E27FC236}">
                    <a16:creationId xmlns:a16="http://schemas.microsoft.com/office/drawing/2014/main" id="{23CABCB8-412E-0592-D91F-1E46CE48B0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200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17" name="Line 1554">
                <a:extLst>
                  <a:ext uri="{FF2B5EF4-FFF2-40B4-BE49-F238E27FC236}">
                    <a16:creationId xmlns:a16="http://schemas.microsoft.com/office/drawing/2014/main" id="{AB876571-09DB-22EB-F317-F98FB27DB3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200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18" name="Line 1555">
                <a:extLst>
                  <a:ext uri="{FF2B5EF4-FFF2-40B4-BE49-F238E27FC236}">
                    <a16:creationId xmlns:a16="http://schemas.microsoft.com/office/drawing/2014/main" id="{A7BD4F41-F724-324E-1DFA-793334B286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19" name="Line 1556">
                <a:extLst>
                  <a:ext uri="{FF2B5EF4-FFF2-40B4-BE49-F238E27FC236}">
                    <a16:creationId xmlns:a16="http://schemas.microsoft.com/office/drawing/2014/main" id="{92FA802B-27EB-B1BD-1DB9-6B866D6D53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20" name="Line 1557">
                <a:extLst>
                  <a:ext uri="{FF2B5EF4-FFF2-40B4-BE49-F238E27FC236}">
                    <a16:creationId xmlns:a16="http://schemas.microsoft.com/office/drawing/2014/main" id="{84900853-8CB7-66B2-B2D1-7EC1C51233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21" name="Line 1558">
                <a:extLst>
                  <a:ext uri="{FF2B5EF4-FFF2-40B4-BE49-F238E27FC236}">
                    <a16:creationId xmlns:a16="http://schemas.microsoft.com/office/drawing/2014/main" id="{CC31A8B1-6C1F-FD43-D2B5-DAF5A4C898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22" name="Line 1559">
                <a:extLst>
                  <a:ext uri="{FF2B5EF4-FFF2-40B4-BE49-F238E27FC236}">
                    <a16:creationId xmlns:a16="http://schemas.microsoft.com/office/drawing/2014/main" id="{4C9E257A-0CA4-E740-D73D-CF86EE07E4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23" name="Line 1560">
                <a:extLst>
                  <a:ext uri="{FF2B5EF4-FFF2-40B4-BE49-F238E27FC236}">
                    <a16:creationId xmlns:a16="http://schemas.microsoft.com/office/drawing/2014/main" id="{30753870-608E-38F5-7764-04708F7D53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22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24" name="Line 1561">
                <a:extLst>
                  <a:ext uri="{FF2B5EF4-FFF2-40B4-BE49-F238E27FC236}">
                    <a16:creationId xmlns:a16="http://schemas.microsoft.com/office/drawing/2014/main" id="{111AA554-56DF-046E-60C1-18FF6CBF82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25" name="Line 1562">
                <a:extLst>
                  <a:ext uri="{FF2B5EF4-FFF2-40B4-BE49-F238E27FC236}">
                    <a16:creationId xmlns:a16="http://schemas.microsoft.com/office/drawing/2014/main" id="{2F19B4BD-9553-065D-1CDD-55B3BEBCFB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26" name="Line 1563">
                <a:extLst>
                  <a:ext uri="{FF2B5EF4-FFF2-40B4-BE49-F238E27FC236}">
                    <a16:creationId xmlns:a16="http://schemas.microsoft.com/office/drawing/2014/main" id="{4BDC8D8E-7D40-B861-8897-338DE71999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22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27" name="Line 1564">
                <a:extLst>
                  <a:ext uri="{FF2B5EF4-FFF2-40B4-BE49-F238E27FC236}">
                    <a16:creationId xmlns:a16="http://schemas.microsoft.com/office/drawing/2014/main" id="{384CC97F-BBE7-9458-7D8C-41DBD26241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28" name="Line 1565">
                <a:extLst>
                  <a:ext uri="{FF2B5EF4-FFF2-40B4-BE49-F238E27FC236}">
                    <a16:creationId xmlns:a16="http://schemas.microsoft.com/office/drawing/2014/main" id="{C8848469-04B1-9057-F294-1E9EEDCA06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29" name="Line 1566">
                <a:extLst>
                  <a:ext uri="{FF2B5EF4-FFF2-40B4-BE49-F238E27FC236}">
                    <a16:creationId xmlns:a16="http://schemas.microsoft.com/office/drawing/2014/main" id="{0AE411C2-6A48-EC94-A999-6192B41774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30" name="Line 1567">
                <a:extLst>
                  <a:ext uri="{FF2B5EF4-FFF2-40B4-BE49-F238E27FC236}">
                    <a16:creationId xmlns:a16="http://schemas.microsoft.com/office/drawing/2014/main" id="{761AA627-6FCA-AF4B-C470-E59892F88D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31" name="Line 1568">
                <a:extLst>
                  <a:ext uri="{FF2B5EF4-FFF2-40B4-BE49-F238E27FC236}">
                    <a16:creationId xmlns:a16="http://schemas.microsoft.com/office/drawing/2014/main" id="{D6FC4AFF-1E88-D6FC-93EA-B0AC4D6688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32" name="Line 1569">
                <a:extLst>
                  <a:ext uri="{FF2B5EF4-FFF2-40B4-BE49-F238E27FC236}">
                    <a16:creationId xmlns:a16="http://schemas.microsoft.com/office/drawing/2014/main" id="{FA8EC4A4-3255-993C-3737-0F3A7B8B11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33" name="Line 1570">
                <a:extLst>
                  <a:ext uri="{FF2B5EF4-FFF2-40B4-BE49-F238E27FC236}">
                    <a16:creationId xmlns:a16="http://schemas.microsoft.com/office/drawing/2014/main" id="{FE8207EF-37A4-5A28-72F3-AF43ADC2C4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25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34" name="Line 1571">
                <a:extLst>
                  <a:ext uri="{FF2B5EF4-FFF2-40B4-BE49-F238E27FC236}">
                    <a16:creationId xmlns:a16="http://schemas.microsoft.com/office/drawing/2014/main" id="{C5ED9E81-8F1B-D40F-0C69-1BC0DCE858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35" name="Line 1572">
                <a:extLst>
                  <a:ext uri="{FF2B5EF4-FFF2-40B4-BE49-F238E27FC236}">
                    <a16:creationId xmlns:a16="http://schemas.microsoft.com/office/drawing/2014/main" id="{FF2AF5A5-9E61-CC1D-6534-607ACFD551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36" name="Line 1573">
                <a:extLst>
                  <a:ext uri="{FF2B5EF4-FFF2-40B4-BE49-F238E27FC236}">
                    <a16:creationId xmlns:a16="http://schemas.microsoft.com/office/drawing/2014/main" id="{7CC90BFA-C37E-5C74-89A9-A217D6BFD6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25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37" name="Line 1574">
                <a:extLst>
                  <a:ext uri="{FF2B5EF4-FFF2-40B4-BE49-F238E27FC236}">
                    <a16:creationId xmlns:a16="http://schemas.microsoft.com/office/drawing/2014/main" id="{B4D39F71-C698-2C28-B0B9-03586CDB7C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38" name="Line 1575">
                <a:extLst>
                  <a:ext uri="{FF2B5EF4-FFF2-40B4-BE49-F238E27FC236}">
                    <a16:creationId xmlns:a16="http://schemas.microsoft.com/office/drawing/2014/main" id="{345EDCB5-6FCB-7A20-9963-750997F1C4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39" name="Line 1576">
                <a:extLst>
                  <a:ext uri="{FF2B5EF4-FFF2-40B4-BE49-F238E27FC236}">
                    <a16:creationId xmlns:a16="http://schemas.microsoft.com/office/drawing/2014/main" id="{9CF5236F-6A61-6DF7-B6CD-20E22977BD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40" name="Line 1577">
                <a:extLst>
                  <a:ext uri="{FF2B5EF4-FFF2-40B4-BE49-F238E27FC236}">
                    <a16:creationId xmlns:a16="http://schemas.microsoft.com/office/drawing/2014/main" id="{C0D32FDC-D762-30A6-AF4A-EA6CB8FF3C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41" name="Line 1578">
                <a:extLst>
                  <a:ext uri="{FF2B5EF4-FFF2-40B4-BE49-F238E27FC236}">
                    <a16:creationId xmlns:a16="http://schemas.microsoft.com/office/drawing/2014/main" id="{83B415F5-33E9-A0E5-E96B-9FE3B6BD2D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42" name="Line 1579">
                <a:extLst>
                  <a:ext uri="{FF2B5EF4-FFF2-40B4-BE49-F238E27FC236}">
                    <a16:creationId xmlns:a16="http://schemas.microsoft.com/office/drawing/2014/main" id="{9E1A976B-DFD9-26DD-3483-972EDCD536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43" name="Line 1580">
                <a:extLst>
                  <a:ext uri="{FF2B5EF4-FFF2-40B4-BE49-F238E27FC236}">
                    <a16:creationId xmlns:a16="http://schemas.microsoft.com/office/drawing/2014/main" id="{E8991123-B0E0-9297-A15A-4E211EF12F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284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44" name="Line 1581">
                <a:extLst>
                  <a:ext uri="{FF2B5EF4-FFF2-40B4-BE49-F238E27FC236}">
                    <a16:creationId xmlns:a16="http://schemas.microsoft.com/office/drawing/2014/main" id="{6CD68F93-6F0C-20CF-6EC3-5D0A1B518B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45" name="Line 1582">
                <a:extLst>
                  <a:ext uri="{FF2B5EF4-FFF2-40B4-BE49-F238E27FC236}">
                    <a16:creationId xmlns:a16="http://schemas.microsoft.com/office/drawing/2014/main" id="{A6400D3D-AC1F-E39C-AA8F-D118FE2281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46" name="Line 1583">
                <a:extLst>
                  <a:ext uri="{FF2B5EF4-FFF2-40B4-BE49-F238E27FC236}">
                    <a16:creationId xmlns:a16="http://schemas.microsoft.com/office/drawing/2014/main" id="{C2ECA3F6-A5A3-DAAF-F6AE-99013CD083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284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47" name="Line 1584">
                <a:extLst>
                  <a:ext uri="{FF2B5EF4-FFF2-40B4-BE49-F238E27FC236}">
                    <a16:creationId xmlns:a16="http://schemas.microsoft.com/office/drawing/2014/main" id="{C6934D8E-08B6-989E-2330-E481E5278C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48" name="Line 1585">
                <a:extLst>
                  <a:ext uri="{FF2B5EF4-FFF2-40B4-BE49-F238E27FC236}">
                    <a16:creationId xmlns:a16="http://schemas.microsoft.com/office/drawing/2014/main" id="{DA5B51D1-FEA7-A24F-4C3B-44F1CDEB54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49" name="Line 1586">
                <a:extLst>
                  <a:ext uri="{FF2B5EF4-FFF2-40B4-BE49-F238E27FC236}">
                    <a16:creationId xmlns:a16="http://schemas.microsoft.com/office/drawing/2014/main" id="{AE23DE0F-37EE-0E22-281B-F7BED8863D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50" name="Line 1587">
                <a:extLst>
                  <a:ext uri="{FF2B5EF4-FFF2-40B4-BE49-F238E27FC236}">
                    <a16:creationId xmlns:a16="http://schemas.microsoft.com/office/drawing/2014/main" id="{43FE6405-715E-5638-42D5-B7A8E25BC4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51" name="Line 1588">
                <a:extLst>
                  <a:ext uri="{FF2B5EF4-FFF2-40B4-BE49-F238E27FC236}">
                    <a16:creationId xmlns:a16="http://schemas.microsoft.com/office/drawing/2014/main" id="{D0CB42D9-D59C-7321-6FB8-5F57887495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52" name="Line 1589">
                <a:extLst>
                  <a:ext uri="{FF2B5EF4-FFF2-40B4-BE49-F238E27FC236}">
                    <a16:creationId xmlns:a16="http://schemas.microsoft.com/office/drawing/2014/main" id="{421E796E-D0B3-F5AB-7D8F-0C7F52650D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53" name="Line 1590">
                <a:extLst>
                  <a:ext uri="{FF2B5EF4-FFF2-40B4-BE49-F238E27FC236}">
                    <a16:creationId xmlns:a16="http://schemas.microsoft.com/office/drawing/2014/main" id="{B370EEAE-CFFA-9EFF-C451-69B14C54DC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31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54" name="Line 1591">
                <a:extLst>
                  <a:ext uri="{FF2B5EF4-FFF2-40B4-BE49-F238E27FC236}">
                    <a16:creationId xmlns:a16="http://schemas.microsoft.com/office/drawing/2014/main" id="{12DFE202-5811-2D47-2505-4C4E42CD0A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55" name="Line 1592">
                <a:extLst>
                  <a:ext uri="{FF2B5EF4-FFF2-40B4-BE49-F238E27FC236}">
                    <a16:creationId xmlns:a16="http://schemas.microsoft.com/office/drawing/2014/main" id="{42567857-030E-17F8-AEE0-A2569358CD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56" name="Line 1593">
                <a:extLst>
                  <a:ext uri="{FF2B5EF4-FFF2-40B4-BE49-F238E27FC236}">
                    <a16:creationId xmlns:a16="http://schemas.microsoft.com/office/drawing/2014/main" id="{A9E5511D-9CAC-501F-25B1-29B6334C1C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31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57" name="Line 1594">
                <a:extLst>
                  <a:ext uri="{FF2B5EF4-FFF2-40B4-BE49-F238E27FC236}">
                    <a16:creationId xmlns:a16="http://schemas.microsoft.com/office/drawing/2014/main" id="{4EFF3F88-3CF5-650F-1F24-47B94E3C7D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58" name="Line 1595">
                <a:extLst>
                  <a:ext uri="{FF2B5EF4-FFF2-40B4-BE49-F238E27FC236}">
                    <a16:creationId xmlns:a16="http://schemas.microsoft.com/office/drawing/2014/main" id="{1F588152-60F3-E8DB-688E-32D34839E7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59" name="Line 1596">
                <a:extLst>
                  <a:ext uri="{FF2B5EF4-FFF2-40B4-BE49-F238E27FC236}">
                    <a16:creationId xmlns:a16="http://schemas.microsoft.com/office/drawing/2014/main" id="{3E7133D1-22B5-4E24-9BFB-F61DA7F34B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60" name="Line 1597">
                <a:extLst>
                  <a:ext uri="{FF2B5EF4-FFF2-40B4-BE49-F238E27FC236}">
                    <a16:creationId xmlns:a16="http://schemas.microsoft.com/office/drawing/2014/main" id="{25EA4B86-6E7C-E9E4-2A81-C777E17E0F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61" name="Line 1598">
                <a:extLst>
                  <a:ext uri="{FF2B5EF4-FFF2-40B4-BE49-F238E27FC236}">
                    <a16:creationId xmlns:a16="http://schemas.microsoft.com/office/drawing/2014/main" id="{E4E583E1-1224-6C8A-90D3-7C7F54552D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62" name="Line 1599">
                <a:extLst>
                  <a:ext uri="{FF2B5EF4-FFF2-40B4-BE49-F238E27FC236}">
                    <a16:creationId xmlns:a16="http://schemas.microsoft.com/office/drawing/2014/main" id="{20EA5EDF-457F-FA31-6513-9AA9D60D23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63" name="Line 1600">
                <a:extLst>
                  <a:ext uri="{FF2B5EF4-FFF2-40B4-BE49-F238E27FC236}">
                    <a16:creationId xmlns:a16="http://schemas.microsoft.com/office/drawing/2014/main" id="{7699A6E6-23F0-A217-B98E-E20552FCBE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34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64" name="Line 1601">
                <a:extLst>
                  <a:ext uri="{FF2B5EF4-FFF2-40B4-BE49-F238E27FC236}">
                    <a16:creationId xmlns:a16="http://schemas.microsoft.com/office/drawing/2014/main" id="{724E93BE-F51C-DF25-4CCF-AFE098EBD3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65" name="Line 1602">
                <a:extLst>
                  <a:ext uri="{FF2B5EF4-FFF2-40B4-BE49-F238E27FC236}">
                    <a16:creationId xmlns:a16="http://schemas.microsoft.com/office/drawing/2014/main" id="{9B1399DA-62BA-3521-F6AC-67D3CD707D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66" name="Line 1603">
                <a:extLst>
                  <a:ext uri="{FF2B5EF4-FFF2-40B4-BE49-F238E27FC236}">
                    <a16:creationId xmlns:a16="http://schemas.microsoft.com/office/drawing/2014/main" id="{02283642-7423-2A89-4FB6-A02E9022EB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34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67" name="Line 1604">
                <a:extLst>
                  <a:ext uri="{FF2B5EF4-FFF2-40B4-BE49-F238E27FC236}">
                    <a16:creationId xmlns:a16="http://schemas.microsoft.com/office/drawing/2014/main" id="{7EAEA924-5BA6-FBAA-A6E9-7CA6BE444E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68" name="Line 1605">
                <a:extLst>
                  <a:ext uri="{FF2B5EF4-FFF2-40B4-BE49-F238E27FC236}">
                    <a16:creationId xmlns:a16="http://schemas.microsoft.com/office/drawing/2014/main" id="{F78592C1-7563-DE6A-3FFF-230F30947A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69" name="Line 1606">
                <a:extLst>
                  <a:ext uri="{FF2B5EF4-FFF2-40B4-BE49-F238E27FC236}">
                    <a16:creationId xmlns:a16="http://schemas.microsoft.com/office/drawing/2014/main" id="{0B05ADB7-7C20-4D60-70FC-A2EB99BAE2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70" name="Line 1607">
                <a:extLst>
                  <a:ext uri="{FF2B5EF4-FFF2-40B4-BE49-F238E27FC236}">
                    <a16:creationId xmlns:a16="http://schemas.microsoft.com/office/drawing/2014/main" id="{CBCA0A4A-49D0-702E-8B9F-F16F062181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71" name="Line 1608">
                <a:extLst>
                  <a:ext uri="{FF2B5EF4-FFF2-40B4-BE49-F238E27FC236}">
                    <a16:creationId xmlns:a16="http://schemas.microsoft.com/office/drawing/2014/main" id="{A9B6A4B8-5456-1130-8E97-1105057061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72" name="Line 1609">
                <a:extLst>
                  <a:ext uri="{FF2B5EF4-FFF2-40B4-BE49-F238E27FC236}">
                    <a16:creationId xmlns:a16="http://schemas.microsoft.com/office/drawing/2014/main" id="{F506AE09-3BBE-4C2F-7B01-E6A297212F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73" name="Line 1610">
                <a:extLst>
                  <a:ext uri="{FF2B5EF4-FFF2-40B4-BE49-F238E27FC236}">
                    <a16:creationId xmlns:a16="http://schemas.microsoft.com/office/drawing/2014/main" id="{F9626F50-543E-DFF6-F42F-E3098A9099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36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574" name="Line 1611">
                <a:extLst>
                  <a:ext uri="{FF2B5EF4-FFF2-40B4-BE49-F238E27FC236}">
                    <a16:creationId xmlns:a16="http://schemas.microsoft.com/office/drawing/2014/main" id="{F37C1DBA-B36D-6A71-9A43-9B6C1010D1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4" name="Group 1813">
              <a:extLst>
                <a:ext uri="{FF2B5EF4-FFF2-40B4-BE49-F238E27FC236}">
                  <a16:creationId xmlns:a16="http://schemas.microsoft.com/office/drawing/2014/main" id="{B3159D21-C2B1-5436-9B53-0A57F5ACE42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256" y="1724"/>
              <a:ext cx="5021" cy="8955"/>
              <a:chOff x="4256" y="1724"/>
              <a:chExt cx="5021" cy="8955"/>
            </a:xfrm>
          </p:grpSpPr>
          <p:sp>
            <p:nvSpPr>
              <p:cNvPr id="14175" name="Line 1613">
                <a:extLst>
                  <a:ext uri="{FF2B5EF4-FFF2-40B4-BE49-F238E27FC236}">
                    <a16:creationId xmlns:a16="http://schemas.microsoft.com/office/drawing/2014/main" id="{B3C54FFD-0D75-A5AB-D187-455495A7F7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36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76" name="Line 1614">
                <a:extLst>
                  <a:ext uri="{FF2B5EF4-FFF2-40B4-BE49-F238E27FC236}">
                    <a16:creationId xmlns:a16="http://schemas.microsoft.com/office/drawing/2014/main" id="{8277AE9D-96FA-DB12-6C12-99E6902E8D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77" name="Line 1615">
                <a:extLst>
                  <a:ext uri="{FF2B5EF4-FFF2-40B4-BE49-F238E27FC236}">
                    <a16:creationId xmlns:a16="http://schemas.microsoft.com/office/drawing/2014/main" id="{77702868-A22F-0106-9D65-421362E261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78" name="Line 1616">
                <a:extLst>
                  <a:ext uri="{FF2B5EF4-FFF2-40B4-BE49-F238E27FC236}">
                    <a16:creationId xmlns:a16="http://schemas.microsoft.com/office/drawing/2014/main" id="{54FE71E8-739D-FAF0-FCB1-D785CFE6DA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79" name="Line 1617">
                <a:extLst>
                  <a:ext uri="{FF2B5EF4-FFF2-40B4-BE49-F238E27FC236}">
                    <a16:creationId xmlns:a16="http://schemas.microsoft.com/office/drawing/2014/main" id="{0D21B5F1-BFB4-E994-A2AC-941CA91402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80" name="Line 1618">
                <a:extLst>
                  <a:ext uri="{FF2B5EF4-FFF2-40B4-BE49-F238E27FC236}">
                    <a16:creationId xmlns:a16="http://schemas.microsoft.com/office/drawing/2014/main" id="{79DB9F12-ACB9-F01B-A848-D73B1AAE29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81" name="Line 1619">
                <a:extLst>
                  <a:ext uri="{FF2B5EF4-FFF2-40B4-BE49-F238E27FC236}">
                    <a16:creationId xmlns:a16="http://schemas.microsoft.com/office/drawing/2014/main" id="{2BC653B8-080D-DD5E-B0B1-A1D1ADFC2A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82" name="Line 1620">
                <a:extLst>
                  <a:ext uri="{FF2B5EF4-FFF2-40B4-BE49-F238E27FC236}">
                    <a16:creationId xmlns:a16="http://schemas.microsoft.com/office/drawing/2014/main" id="{1E9C1D28-3508-7D4D-2693-302479FC90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39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83" name="Line 1621">
                <a:extLst>
                  <a:ext uri="{FF2B5EF4-FFF2-40B4-BE49-F238E27FC236}">
                    <a16:creationId xmlns:a16="http://schemas.microsoft.com/office/drawing/2014/main" id="{BD4E7F93-6845-3785-7D21-6C9664B9CC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84" name="Line 1622">
                <a:extLst>
                  <a:ext uri="{FF2B5EF4-FFF2-40B4-BE49-F238E27FC236}">
                    <a16:creationId xmlns:a16="http://schemas.microsoft.com/office/drawing/2014/main" id="{66DF3D0E-03D4-9997-83B3-F7FD831933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39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85" name="Line 1623">
                <a:extLst>
                  <a:ext uri="{FF2B5EF4-FFF2-40B4-BE49-F238E27FC236}">
                    <a16:creationId xmlns:a16="http://schemas.microsoft.com/office/drawing/2014/main" id="{8F8EF9B4-A4D6-38BA-C654-DF80CBA223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86" name="Line 1624">
                <a:extLst>
                  <a:ext uri="{FF2B5EF4-FFF2-40B4-BE49-F238E27FC236}">
                    <a16:creationId xmlns:a16="http://schemas.microsoft.com/office/drawing/2014/main" id="{EED1FCFA-54AE-A425-BE93-8503C51129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87" name="Line 1625">
                <a:extLst>
                  <a:ext uri="{FF2B5EF4-FFF2-40B4-BE49-F238E27FC236}">
                    <a16:creationId xmlns:a16="http://schemas.microsoft.com/office/drawing/2014/main" id="{32CB81DD-01F7-461A-B31F-45C1B6102B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88" name="Line 1626">
                <a:extLst>
                  <a:ext uri="{FF2B5EF4-FFF2-40B4-BE49-F238E27FC236}">
                    <a16:creationId xmlns:a16="http://schemas.microsoft.com/office/drawing/2014/main" id="{A99AABF7-2B7C-0C3F-7898-1A15349451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89" name="Line 1627">
                <a:extLst>
                  <a:ext uri="{FF2B5EF4-FFF2-40B4-BE49-F238E27FC236}">
                    <a16:creationId xmlns:a16="http://schemas.microsoft.com/office/drawing/2014/main" id="{347FD47C-0B02-8C48-F1FD-EBEB08FBEF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90" name="Line 1628">
                <a:extLst>
                  <a:ext uri="{FF2B5EF4-FFF2-40B4-BE49-F238E27FC236}">
                    <a16:creationId xmlns:a16="http://schemas.microsoft.com/office/drawing/2014/main" id="{CEDE20F9-3232-FDB2-9263-D7743C9679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91" name="Line 1629">
                <a:extLst>
                  <a:ext uri="{FF2B5EF4-FFF2-40B4-BE49-F238E27FC236}">
                    <a16:creationId xmlns:a16="http://schemas.microsoft.com/office/drawing/2014/main" id="{A4C33DA2-3058-F634-CEF7-DCB652594E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42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92" name="Line 1630">
                <a:extLst>
                  <a:ext uri="{FF2B5EF4-FFF2-40B4-BE49-F238E27FC236}">
                    <a16:creationId xmlns:a16="http://schemas.microsoft.com/office/drawing/2014/main" id="{344D431A-3E10-EEA0-E6AC-3D5FDC87FD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93" name="Line 1631">
                <a:extLst>
                  <a:ext uri="{FF2B5EF4-FFF2-40B4-BE49-F238E27FC236}">
                    <a16:creationId xmlns:a16="http://schemas.microsoft.com/office/drawing/2014/main" id="{9C730AED-7624-86D2-04D7-0834B2FCAF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42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94" name="Line 1632">
                <a:extLst>
                  <a:ext uri="{FF2B5EF4-FFF2-40B4-BE49-F238E27FC236}">
                    <a16:creationId xmlns:a16="http://schemas.microsoft.com/office/drawing/2014/main" id="{73D71BDB-C183-AD89-AD24-58770095BF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95" name="Line 1633">
                <a:extLst>
                  <a:ext uri="{FF2B5EF4-FFF2-40B4-BE49-F238E27FC236}">
                    <a16:creationId xmlns:a16="http://schemas.microsoft.com/office/drawing/2014/main" id="{D288099E-20F6-566A-3A68-BF9BA6732C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96" name="Line 1634">
                <a:extLst>
                  <a:ext uri="{FF2B5EF4-FFF2-40B4-BE49-F238E27FC236}">
                    <a16:creationId xmlns:a16="http://schemas.microsoft.com/office/drawing/2014/main" id="{7999CB5B-D72D-15E7-6B20-946E3C2E7C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97" name="Line 1635">
                <a:extLst>
                  <a:ext uri="{FF2B5EF4-FFF2-40B4-BE49-F238E27FC236}">
                    <a16:creationId xmlns:a16="http://schemas.microsoft.com/office/drawing/2014/main" id="{CDEEBBC9-831E-CD66-ED08-E4B6871818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98" name="Line 1636">
                <a:extLst>
                  <a:ext uri="{FF2B5EF4-FFF2-40B4-BE49-F238E27FC236}">
                    <a16:creationId xmlns:a16="http://schemas.microsoft.com/office/drawing/2014/main" id="{B55D7D08-BFC3-5FF4-8F5B-FC1B9BD725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99" name="Line 1637">
                <a:extLst>
                  <a:ext uri="{FF2B5EF4-FFF2-40B4-BE49-F238E27FC236}">
                    <a16:creationId xmlns:a16="http://schemas.microsoft.com/office/drawing/2014/main" id="{EC8B87FB-16DD-2C9E-4C7A-44CF8FF8A6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45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00" name="Line 1638">
                <a:extLst>
                  <a:ext uri="{FF2B5EF4-FFF2-40B4-BE49-F238E27FC236}">
                    <a16:creationId xmlns:a16="http://schemas.microsoft.com/office/drawing/2014/main" id="{F0057C87-FE88-F314-C68A-CF91C75ECF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45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01" name="Line 1639">
                <a:extLst>
                  <a:ext uri="{FF2B5EF4-FFF2-40B4-BE49-F238E27FC236}">
                    <a16:creationId xmlns:a16="http://schemas.microsoft.com/office/drawing/2014/main" id="{7A41FC12-1566-0E3F-85E5-8A610284EE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02" name="Line 1640">
                <a:extLst>
                  <a:ext uri="{FF2B5EF4-FFF2-40B4-BE49-F238E27FC236}">
                    <a16:creationId xmlns:a16="http://schemas.microsoft.com/office/drawing/2014/main" id="{C88549E9-68EF-FC3E-4A3D-B7DAAF4C98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03" name="Line 1641">
                <a:extLst>
                  <a:ext uri="{FF2B5EF4-FFF2-40B4-BE49-F238E27FC236}">
                    <a16:creationId xmlns:a16="http://schemas.microsoft.com/office/drawing/2014/main" id="{31CB3500-6BCE-8541-9B8E-9CC74ACDC9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48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04" name="Line 1642">
                <a:extLst>
                  <a:ext uri="{FF2B5EF4-FFF2-40B4-BE49-F238E27FC236}">
                    <a16:creationId xmlns:a16="http://schemas.microsoft.com/office/drawing/2014/main" id="{D15F5742-8659-B6B3-018E-80EDA7698F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48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05" name="Line 1643">
                <a:extLst>
                  <a:ext uri="{FF2B5EF4-FFF2-40B4-BE49-F238E27FC236}">
                    <a16:creationId xmlns:a16="http://schemas.microsoft.com/office/drawing/2014/main" id="{525EA53A-AC3B-D925-9D48-FB1EB7235C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06" name="Line 1644">
                <a:extLst>
                  <a:ext uri="{FF2B5EF4-FFF2-40B4-BE49-F238E27FC236}">
                    <a16:creationId xmlns:a16="http://schemas.microsoft.com/office/drawing/2014/main" id="{112E85D6-C331-BDFE-5265-A377E2493E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07" name="Line 1645">
                <a:extLst>
                  <a:ext uri="{FF2B5EF4-FFF2-40B4-BE49-F238E27FC236}">
                    <a16:creationId xmlns:a16="http://schemas.microsoft.com/office/drawing/2014/main" id="{41106268-FDA4-8968-579B-23843AAD2E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50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08" name="Line 1646">
                <a:extLst>
                  <a:ext uri="{FF2B5EF4-FFF2-40B4-BE49-F238E27FC236}">
                    <a16:creationId xmlns:a16="http://schemas.microsoft.com/office/drawing/2014/main" id="{BEC6B60D-E1DB-F427-B1B1-2D7D2E1DA7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50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09" name="Line 1647">
                <a:extLst>
                  <a:ext uri="{FF2B5EF4-FFF2-40B4-BE49-F238E27FC236}">
                    <a16:creationId xmlns:a16="http://schemas.microsoft.com/office/drawing/2014/main" id="{F8D9C802-797C-8B20-87F2-EB6470E602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10" name="Line 1648">
                <a:extLst>
                  <a:ext uri="{FF2B5EF4-FFF2-40B4-BE49-F238E27FC236}">
                    <a16:creationId xmlns:a16="http://schemas.microsoft.com/office/drawing/2014/main" id="{4E3CA135-4BE9-54D4-3FC3-17F7CE84DB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11" name="Line 1649">
                <a:extLst>
                  <a:ext uri="{FF2B5EF4-FFF2-40B4-BE49-F238E27FC236}">
                    <a16:creationId xmlns:a16="http://schemas.microsoft.com/office/drawing/2014/main" id="{CB59E13E-176F-AEB5-653D-0D01D48173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53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12" name="Line 1650">
                <a:extLst>
                  <a:ext uri="{FF2B5EF4-FFF2-40B4-BE49-F238E27FC236}">
                    <a16:creationId xmlns:a16="http://schemas.microsoft.com/office/drawing/2014/main" id="{D0769C34-8D06-97A5-B68C-9472ADE43E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53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13" name="Line 1651">
                <a:extLst>
                  <a:ext uri="{FF2B5EF4-FFF2-40B4-BE49-F238E27FC236}">
                    <a16:creationId xmlns:a16="http://schemas.microsoft.com/office/drawing/2014/main" id="{257EC0B1-BB35-1DCB-8363-25E3579C63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14" name="Line 1652">
                <a:extLst>
                  <a:ext uri="{FF2B5EF4-FFF2-40B4-BE49-F238E27FC236}">
                    <a16:creationId xmlns:a16="http://schemas.microsoft.com/office/drawing/2014/main" id="{7309EA1C-74F0-2DAF-69D4-16C5BE3124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15" name="Line 1653">
                <a:extLst>
                  <a:ext uri="{FF2B5EF4-FFF2-40B4-BE49-F238E27FC236}">
                    <a16:creationId xmlns:a16="http://schemas.microsoft.com/office/drawing/2014/main" id="{22DD7C03-EA1B-8115-2201-4AFC4D3F5F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56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16" name="Line 1654">
                <a:extLst>
                  <a:ext uri="{FF2B5EF4-FFF2-40B4-BE49-F238E27FC236}">
                    <a16:creationId xmlns:a16="http://schemas.microsoft.com/office/drawing/2014/main" id="{D75C6689-C76B-3B6F-2C05-319345670A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56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17" name="Line 1655">
                <a:extLst>
                  <a:ext uri="{FF2B5EF4-FFF2-40B4-BE49-F238E27FC236}">
                    <a16:creationId xmlns:a16="http://schemas.microsoft.com/office/drawing/2014/main" id="{C42C6F68-8513-5CA4-FF74-8C59902BCD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18" name="Line 1656">
                <a:extLst>
                  <a:ext uri="{FF2B5EF4-FFF2-40B4-BE49-F238E27FC236}">
                    <a16:creationId xmlns:a16="http://schemas.microsoft.com/office/drawing/2014/main" id="{DCE9B54A-199E-2AB9-A953-6B426C6F3F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19" name="Line 1657">
                <a:extLst>
                  <a:ext uri="{FF2B5EF4-FFF2-40B4-BE49-F238E27FC236}">
                    <a16:creationId xmlns:a16="http://schemas.microsoft.com/office/drawing/2014/main" id="{54B1F846-D016-C9BD-8EED-656D7E335D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59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20" name="Line 1658">
                <a:extLst>
                  <a:ext uri="{FF2B5EF4-FFF2-40B4-BE49-F238E27FC236}">
                    <a16:creationId xmlns:a16="http://schemas.microsoft.com/office/drawing/2014/main" id="{71967435-532F-70DA-2CFC-E083662C9B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59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21" name="Line 1659">
                <a:extLst>
                  <a:ext uri="{FF2B5EF4-FFF2-40B4-BE49-F238E27FC236}">
                    <a16:creationId xmlns:a16="http://schemas.microsoft.com/office/drawing/2014/main" id="{7AEEF046-00E9-740A-8D2F-5D24689631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22" name="Line 1660">
                <a:extLst>
                  <a:ext uri="{FF2B5EF4-FFF2-40B4-BE49-F238E27FC236}">
                    <a16:creationId xmlns:a16="http://schemas.microsoft.com/office/drawing/2014/main" id="{450094F7-9581-5761-0D5B-6DB0545048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23" name="Line 1661">
                <a:extLst>
                  <a:ext uri="{FF2B5EF4-FFF2-40B4-BE49-F238E27FC236}">
                    <a16:creationId xmlns:a16="http://schemas.microsoft.com/office/drawing/2014/main" id="{1AEBE036-6690-0C26-8C5E-583C5A82B7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620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24" name="Line 1662">
                <a:extLst>
                  <a:ext uri="{FF2B5EF4-FFF2-40B4-BE49-F238E27FC236}">
                    <a16:creationId xmlns:a16="http://schemas.microsoft.com/office/drawing/2014/main" id="{9D93A511-D0B4-BF97-89DD-61C84F35EA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620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25" name="Line 1663">
                <a:extLst>
                  <a:ext uri="{FF2B5EF4-FFF2-40B4-BE49-F238E27FC236}">
                    <a16:creationId xmlns:a16="http://schemas.microsoft.com/office/drawing/2014/main" id="{734D6B7A-70A2-3476-CB0D-A1ABEB6A65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26" name="Line 1664">
                <a:extLst>
                  <a:ext uri="{FF2B5EF4-FFF2-40B4-BE49-F238E27FC236}">
                    <a16:creationId xmlns:a16="http://schemas.microsoft.com/office/drawing/2014/main" id="{E62564C0-A6E7-19B6-08BE-3B46136724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27" name="Line 1665">
                <a:extLst>
                  <a:ext uri="{FF2B5EF4-FFF2-40B4-BE49-F238E27FC236}">
                    <a16:creationId xmlns:a16="http://schemas.microsoft.com/office/drawing/2014/main" id="{DD5F5840-3DD7-DFBC-EC06-62E4E56CDB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64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28" name="Line 1666">
                <a:extLst>
                  <a:ext uri="{FF2B5EF4-FFF2-40B4-BE49-F238E27FC236}">
                    <a16:creationId xmlns:a16="http://schemas.microsoft.com/office/drawing/2014/main" id="{A7BFCE9A-90B1-D469-8E08-490F4AB524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64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29" name="Line 1667">
                <a:extLst>
                  <a:ext uri="{FF2B5EF4-FFF2-40B4-BE49-F238E27FC236}">
                    <a16:creationId xmlns:a16="http://schemas.microsoft.com/office/drawing/2014/main" id="{5EB4CDD2-03C6-E275-3968-D4C2ABC2FC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30" name="Line 1668">
                <a:extLst>
                  <a:ext uri="{FF2B5EF4-FFF2-40B4-BE49-F238E27FC236}">
                    <a16:creationId xmlns:a16="http://schemas.microsoft.com/office/drawing/2014/main" id="{845748F3-0A6C-F1FA-D758-7CD4B248B9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31" name="Line 1669">
                <a:extLst>
                  <a:ext uri="{FF2B5EF4-FFF2-40B4-BE49-F238E27FC236}">
                    <a16:creationId xmlns:a16="http://schemas.microsoft.com/office/drawing/2014/main" id="{83B0A787-8279-3A93-AD1E-9334227807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67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32" name="Line 1670">
                <a:extLst>
                  <a:ext uri="{FF2B5EF4-FFF2-40B4-BE49-F238E27FC236}">
                    <a16:creationId xmlns:a16="http://schemas.microsoft.com/office/drawing/2014/main" id="{860C9170-928D-35D8-D6BE-30787FB8E8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67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33" name="Line 1671">
                <a:extLst>
                  <a:ext uri="{FF2B5EF4-FFF2-40B4-BE49-F238E27FC236}">
                    <a16:creationId xmlns:a16="http://schemas.microsoft.com/office/drawing/2014/main" id="{B3E92591-EE2F-A37A-EABA-94751627F9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34" name="Line 1672">
                <a:extLst>
                  <a:ext uri="{FF2B5EF4-FFF2-40B4-BE49-F238E27FC236}">
                    <a16:creationId xmlns:a16="http://schemas.microsoft.com/office/drawing/2014/main" id="{49C7F706-BA1B-C88C-E9BD-82F47039B8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35" name="Line 1673">
                <a:extLst>
                  <a:ext uri="{FF2B5EF4-FFF2-40B4-BE49-F238E27FC236}">
                    <a16:creationId xmlns:a16="http://schemas.microsoft.com/office/drawing/2014/main" id="{9B068FAB-A9F2-CA15-8CC2-B6FBD0E18A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70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36" name="Line 1674">
                <a:extLst>
                  <a:ext uri="{FF2B5EF4-FFF2-40B4-BE49-F238E27FC236}">
                    <a16:creationId xmlns:a16="http://schemas.microsoft.com/office/drawing/2014/main" id="{261F4D6C-D2D0-CB9B-CC27-E91539A549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70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37" name="Line 1675">
                <a:extLst>
                  <a:ext uri="{FF2B5EF4-FFF2-40B4-BE49-F238E27FC236}">
                    <a16:creationId xmlns:a16="http://schemas.microsoft.com/office/drawing/2014/main" id="{7FD8B5C2-2091-2BC1-E59B-2B004F96EE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38" name="Line 1676">
                <a:extLst>
                  <a:ext uri="{FF2B5EF4-FFF2-40B4-BE49-F238E27FC236}">
                    <a16:creationId xmlns:a16="http://schemas.microsoft.com/office/drawing/2014/main" id="{AE5B8007-7D75-DEC3-3D91-B8C9216D9D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39" name="Line 1677">
                <a:extLst>
                  <a:ext uri="{FF2B5EF4-FFF2-40B4-BE49-F238E27FC236}">
                    <a16:creationId xmlns:a16="http://schemas.microsoft.com/office/drawing/2014/main" id="{22DD755B-C044-904C-89DA-157874C3A7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73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40" name="Line 1678">
                <a:extLst>
                  <a:ext uri="{FF2B5EF4-FFF2-40B4-BE49-F238E27FC236}">
                    <a16:creationId xmlns:a16="http://schemas.microsoft.com/office/drawing/2014/main" id="{D2F469F1-D2A5-0C82-8D6D-0BF01B5BF4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732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41" name="Line 1679">
                <a:extLst>
                  <a:ext uri="{FF2B5EF4-FFF2-40B4-BE49-F238E27FC236}">
                    <a16:creationId xmlns:a16="http://schemas.microsoft.com/office/drawing/2014/main" id="{4DB09EBC-2418-CC37-2A62-8332C28431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42" name="Line 1680">
                <a:extLst>
                  <a:ext uri="{FF2B5EF4-FFF2-40B4-BE49-F238E27FC236}">
                    <a16:creationId xmlns:a16="http://schemas.microsoft.com/office/drawing/2014/main" id="{266C5A8E-6AC9-7C48-D883-A1ED0CCB19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43" name="Line 1681">
                <a:extLst>
                  <a:ext uri="{FF2B5EF4-FFF2-40B4-BE49-F238E27FC236}">
                    <a16:creationId xmlns:a16="http://schemas.microsoft.com/office/drawing/2014/main" id="{CBB3CE51-4005-FE03-BBC6-63E937BADD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759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44" name="Line 1682">
                <a:extLst>
                  <a:ext uri="{FF2B5EF4-FFF2-40B4-BE49-F238E27FC236}">
                    <a16:creationId xmlns:a16="http://schemas.microsoft.com/office/drawing/2014/main" id="{7FE2E1D4-8BAA-D482-520C-6D0FDB14C9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759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45" name="Line 1683">
                <a:extLst>
                  <a:ext uri="{FF2B5EF4-FFF2-40B4-BE49-F238E27FC236}">
                    <a16:creationId xmlns:a16="http://schemas.microsoft.com/office/drawing/2014/main" id="{B14FB093-1CA6-7D8D-334F-954876E758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46" name="Line 1684">
                <a:extLst>
                  <a:ext uri="{FF2B5EF4-FFF2-40B4-BE49-F238E27FC236}">
                    <a16:creationId xmlns:a16="http://schemas.microsoft.com/office/drawing/2014/main" id="{0A1947E3-8F82-9AFB-DD73-80A6B3456E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47" name="Line 1685">
                <a:extLst>
                  <a:ext uri="{FF2B5EF4-FFF2-40B4-BE49-F238E27FC236}">
                    <a16:creationId xmlns:a16="http://schemas.microsoft.com/office/drawing/2014/main" id="{6ED818AC-D0C9-71F4-7476-213189849B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78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48" name="Line 1686">
                <a:extLst>
                  <a:ext uri="{FF2B5EF4-FFF2-40B4-BE49-F238E27FC236}">
                    <a16:creationId xmlns:a16="http://schemas.microsoft.com/office/drawing/2014/main" id="{178F830F-07E3-87F0-52E8-413DD0836B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78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49" name="Line 1687">
                <a:extLst>
                  <a:ext uri="{FF2B5EF4-FFF2-40B4-BE49-F238E27FC236}">
                    <a16:creationId xmlns:a16="http://schemas.microsoft.com/office/drawing/2014/main" id="{052F00CD-FFEC-9201-5779-C0046CA806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50" name="Line 1688">
                <a:extLst>
                  <a:ext uri="{FF2B5EF4-FFF2-40B4-BE49-F238E27FC236}">
                    <a16:creationId xmlns:a16="http://schemas.microsoft.com/office/drawing/2014/main" id="{C4120B45-A5DD-DB54-403A-0BD7B5C2A6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51" name="Line 1689">
                <a:extLst>
                  <a:ext uri="{FF2B5EF4-FFF2-40B4-BE49-F238E27FC236}">
                    <a16:creationId xmlns:a16="http://schemas.microsoft.com/office/drawing/2014/main" id="{56BFF196-6413-2104-4A80-68F7B9B4AA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816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52" name="Line 1690">
                <a:extLst>
                  <a:ext uri="{FF2B5EF4-FFF2-40B4-BE49-F238E27FC236}">
                    <a16:creationId xmlns:a16="http://schemas.microsoft.com/office/drawing/2014/main" id="{2A9A5944-A0E3-158F-B946-294BEB24EF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816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53" name="Line 1691">
                <a:extLst>
                  <a:ext uri="{FF2B5EF4-FFF2-40B4-BE49-F238E27FC236}">
                    <a16:creationId xmlns:a16="http://schemas.microsoft.com/office/drawing/2014/main" id="{443579E3-F7CC-4EA8-E379-DA1C72B46D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54" name="Line 1692">
                <a:extLst>
                  <a:ext uri="{FF2B5EF4-FFF2-40B4-BE49-F238E27FC236}">
                    <a16:creationId xmlns:a16="http://schemas.microsoft.com/office/drawing/2014/main" id="{A089DD8A-D136-47DB-D887-3B3E05AEE2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55" name="Line 1693">
                <a:extLst>
                  <a:ext uri="{FF2B5EF4-FFF2-40B4-BE49-F238E27FC236}">
                    <a16:creationId xmlns:a16="http://schemas.microsoft.com/office/drawing/2014/main" id="{F28DFE21-693F-A613-C20B-C781616EB2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84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56" name="Line 1694">
                <a:extLst>
                  <a:ext uri="{FF2B5EF4-FFF2-40B4-BE49-F238E27FC236}">
                    <a16:creationId xmlns:a16="http://schemas.microsoft.com/office/drawing/2014/main" id="{589C0853-DE8E-D52F-4AC2-B4A7F1E7F2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84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57" name="Line 1695">
                <a:extLst>
                  <a:ext uri="{FF2B5EF4-FFF2-40B4-BE49-F238E27FC236}">
                    <a16:creationId xmlns:a16="http://schemas.microsoft.com/office/drawing/2014/main" id="{74456396-E6F1-8C88-800B-47CC5980E6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58" name="Line 1696">
                <a:extLst>
                  <a:ext uri="{FF2B5EF4-FFF2-40B4-BE49-F238E27FC236}">
                    <a16:creationId xmlns:a16="http://schemas.microsoft.com/office/drawing/2014/main" id="{A84EC3A2-47D8-4B69-6E70-1B518BF3B4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59" name="Line 1697">
                <a:extLst>
                  <a:ext uri="{FF2B5EF4-FFF2-40B4-BE49-F238E27FC236}">
                    <a16:creationId xmlns:a16="http://schemas.microsoft.com/office/drawing/2014/main" id="{821A8460-2C73-5485-64AA-02B3ABAC20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87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60" name="Line 1698">
                <a:extLst>
                  <a:ext uri="{FF2B5EF4-FFF2-40B4-BE49-F238E27FC236}">
                    <a16:creationId xmlns:a16="http://schemas.microsoft.com/office/drawing/2014/main" id="{26691D96-1604-5827-24BA-9ABBA6E109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872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61" name="Line 1699">
                <a:extLst>
                  <a:ext uri="{FF2B5EF4-FFF2-40B4-BE49-F238E27FC236}">
                    <a16:creationId xmlns:a16="http://schemas.microsoft.com/office/drawing/2014/main" id="{5731D1E0-59C9-DF0F-8861-76E1EA7F60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62" name="Line 1700">
                <a:extLst>
                  <a:ext uri="{FF2B5EF4-FFF2-40B4-BE49-F238E27FC236}">
                    <a16:creationId xmlns:a16="http://schemas.microsoft.com/office/drawing/2014/main" id="{7C71C2AB-13B0-2593-ADC4-3A28B10730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63" name="Line 1701">
                <a:extLst>
                  <a:ext uri="{FF2B5EF4-FFF2-40B4-BE49-F238E27FC236}">
                    <a16:creationId xmlns:a16="http://schemas.microsoft.com/office/drawing/2014/main" id="{2E95FBE1-E3F4-E9C0-3037-BD5C4589E0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89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64" name="Line 1702">
                <a:extLst>
                  <a:ext uri="{FF2B5EF4-FFF2-40B4-BE49-F238E27FC236}">
                    <a16:creationId xmlns:a16="http://schemas.microsoft.com/office/drawing/2014/main" id="{DB6D2833-4F11-D494-AA4A-4AB650EB4C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899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65" name="Line 1703">
                <a:extLst>
                  <a:ext uri="{FF2B5EF4-FFF2-40B4-BE49-F238E27FC236}">
                    <a16:creationId xmlns:a16="http://schemas.microsoft.com/office/drawing/2014/main" id="{9D85C061-0ECA-E783-A09B-99281E3ADF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66" name="Line 1704">
                <a:extLst>
                  <a:ext uri="{FF2B5EF4-FFF2-40B4-BE49-F238E27FC236}">
                    <a16:creationId xmlns:a16="http://schemas.microsoft.com/office/drawing/2014/main" id="{53E54CC0-933F-D7EE-9FB4-443FFAE74D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67" name="Line 1705">
                <a:extLst>
                  <a:ext uri="{FF2B5EF4-FFF2-40B4-BE49-F238E27FC236}">
                    <a16:creationId xmlns:a16="http://schemas.microsoft.com/office/drawing/2014/main" id="{B0354D11-C880-7D2A-2835-CBBB84E854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92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68" name="Line 1706">
                <a:extLst>
                  <a:ext uri="{FF2B5EF4-FFF2-40B4-BE49-F238E27FC236}">
                    <a16:creationId xmlns:a16="http://schemas.microsoft.com/office/drawing/2014/main" id="{7B96F6D8-FE68-32D5-EAF9-E22CCF339C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927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69" name="Line 1707">
                <a:extLst>
                  <a:ext uri="{FF2B5EF4-FFF2-40B4-BE49-F238E27FC236}">
                    <a16:creationId xmlns:a16="http://schemas.microsoft.com/office/drawing/2014/main" id="{CB9E788F-7D2D-5E9C-55EA-E1E8EFC5A6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70" name="Line 1708">
                <a:extLst>
                  <a:ext uri="{FF2B5EF4-FFF2-40B4-BE49-F238E27FC236}">
                    <a16:creationId xmlns:a16="http://schemas.microsoft.com/office/drawing/2014/main" id="{65D8DCDF-37B4-FB13-6FAB-7B6E30E71D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71" name="Line 1709">
                <a:extLst>
                  <a:ext uri="{FF2B5EF4-FFF2-40B4-BE49-F238E27FC236}">
                    <a16:creationId xmlns:a16="http://schemas.microsoft.com/office/drawing/2014/main" id="{84CC53AE-C029-8C3D-BE6A-EB303AC469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955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72" name="Line 1710">
                <a:extLst>
                  <a:ext uri="{FF2B5EF4-FFF2-40B4-BE49-F238E27FC236}">
                    <a16:creationId xmlns:a16="http://schemas.microsoft.com/office/drawing/2014/main" id="{4B33E99B-208E-54BB-807A-0544D150C2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955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73" name="Line 1711">
                <a:extLst>
                  <a:ext uri="{FF2B5EF4-FFF2-40B4-BE49-F238E27FC236}">
                    <a16:creationId xmlns:a16="http://schemas.microsoft.com/office/drawing/2014/main" id="{4DF498CA-660D-43BE-3427-024084B195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74" name="Line 1712">
                <a:extLst>
                  <a:ext uri="{FF2B5EF4-FFF2-40B4-BE49-F238E27FC236}">
                    <a16:creationId xmlns:a16="http://schemas.microsoft.com/office/drawing/2014/main" id="{8C3F450F-B570-BBCE-5EB1-C8E2F5DE4F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75" name="Line 1713">
                <a:extLst>
                  <a:ext uri="{FF2B5EF4-FFF2-40B4-BE49-F238E27FC236}">
                    <a16:creationId xmlns:a16="http://schemas.microsoft.com/office/drawing/2014/main" id="{AB17FB53-28B0-79CA-F1A6-4FA8499C5B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98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76" name="Line 1714">
                <a:extLst>
                  <a:ext uri="{FF2B5EF4-FFF2-40B4-BE49-F238E27FC236}">
                    <a16:creationId xmlns:a16="http://schemas.microsoft.com/office/drawing/2014/main" id="{412DE586-EAB0-6BA2-55BB-B0703EA077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98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77" name="Line 1715">
                <a:extLst>
                  <a:ext uri="{FF2B5EF4-FFF2-40B4-BE49-F238E27FC236}">
                    <a16:creationId xmlns:a16="http://schemas.microsoft.com/office/drawing/2014/main" id="{FB85B742-588A-F3AC-AEDA-981555AD93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78" name="Line 1716">
                <a:extLst>
                  <a:ext uri="{FF2B5EF4-FFF2-40B4-BE49-F238E27FC236}">
                    <a16:creationId xmlns:a16="http://schemas.microsoft.com/office/drawing/2014/main" id="{F5782800-4E54-5B9B-D8EE-730B909B70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79" name="Line 1717">
                <a:extLst>
                  <a:ext uri="{FF2B5EF4-FFF2-40B4-BE49-F238E27FC236}">
                    <a16:creationId xmlns:a16="http://schemas.microsoft.com/office/drawing/2014/main" id="{A339BC53-D067-4049-8959-D1107E932F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1011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80" name="Line 1718">
                <a:extLst>
                  <a:ext uri="{FF2B5EF4-FFF2-40B4-BE49-F238E27FC236}">
                    <a16:creationId xmlns:a16="http://schemas.microsoft.com/office/drawing/2014/main" id="{5BA92810-4679-9249-AA69-E512E7C73A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1011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81" name="Line 1719">
                <a:extLst>
                  <a:ext uri="{FF2B5EF4-FFF2-40B4-BE49-F238E27FC236}">
                    <a16:creationId xmlns:a16="http://schemas.microsoft.com/office/drawing/2014/main" id="{3121DC40-7CCB-8045-5614-3A4CC1D004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82" name="Line 1720">
                <a:extLst>
                  <a:ext uri="{FF2B5EF4-FFF2-40B4-BE49-F238E27FC236}">
                    <a16:creationId xmlns:a16="http://schemas.microsoft.com/office/drawing/2014/main" id="{D8C74962-7C7A-A0ED-7FE5-952978704D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262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83" name="Line 1721">
                <a:extLst>
                  <a:ext uri="{FF2B5EF4-FFF2-40B4-BE49-F238E27FC236}">
                    <a16:creationId xmlns:a16="http://schemas.microsoft.com/office/drawing/2014/main" id="{5173A386-2711-C4C3-0E0E-B79338864B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256" y="103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84" name="Line 1722">
                <a:extLst>
                  <a:ext uri="{FF2B5EF4-FFF2-40B4-BE49-F238E27FC236}">
                    <a16:creationId xmlns:a16="http://schemas.microsoft.com/office/drawing/2014/main" id="{FE10E1B2-B62C-183C-F38D-2BC51A83A9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521" y="1039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285" name="Rectangle 1723">
                <a:extLst>
                  <a:ext uri="{FF2B5EF4-FFF2-40B4-BE49-F238E27FC236}">
                    <a16:creationId xmlns:a16="http://schemas.microsoft.com/office/drawing/2014/main" id="{2234F832-1DAC-B29A-34E6-E5E1C1F7E2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3" y="1747"/>
                <a:ext cx="574" cy="28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6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April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86" name="Rectangle 1724">
                <a:extLst>
                  <a:ext uri="{FF2B5EF4-FFF2-40B4-BE49-F238E27FC236}">
                    <a16:creationId xmlns:a16="http://schemas.microsoft.com/office/drawing/2014/main" id="{6E120DBF-88CB-727F-BC86-338B6B3B5D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20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87" name="Rectangle 1725">
                <a:extLst>
                  <a:ext uri="{FF2B5EF4-FFF2-40B4-BE49-F238E27FC236}">
                    <a16:creationId xmlns:a16="http://schemas.microsoft.com/office/drawing/2014/main" id="{F10266C7-017A-8CDF-FC65-CC07D96451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2071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88" name="Rectangle 1726">
                <a:extLst>
                  <a:ext uri="{FF2B5EF4-FFF2-40B4-BE49-F238E27FC236}">
                    <a16:creationId xmlns:a16="http://schemas.microsoft.com/office/drawing/2014/main" id="{ABB3038D-25A5-1CBB-A274-D63EAB889D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231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89" name="Rectangle 1727">
                <a:extLst>
                  <a:ext uri="{FF2B5EF4-FFF2-40B4-BE49-F238E27FC236}">
                    <a16:creationId xmlns:a16="http://schemas.microsoft.com/office/drawing/2014/main" id="{43614B26-4BCA-71F3-C125-49E0A55E5A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2350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90" name="Rectangle 1728">
                <a:extLst>
                  <a:ext uri="{FF2B5EF4-FFF2-40B4-BE49-F238E27FC236}">
                    <a16:creationId xmlns:a16="http://schemas.microsoft.com/office/drawing/2014/main" id="{D7369422-283B-32D0-3F87-87D988CF1C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259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91" name="Rectangle 1729">
                <a:extLst>
                  <a:ext uri="{FF2B5EF4-FFF2-40B4-BE49-F238E27FC236}">
                    <a16:creationId xmlns:a16="http://schemas.microsoft.com/office/drawing/2014/main" id="{B5AFEF89-4B40-B129-2639-8783A88C83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263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92" name="Rectangle 1730">
                <a:extLst>
                  <a:ext uri="{FF2B5EF4-FFF2-40B4-BE49-F238E27FC236}">
                    <a16:creationId xmlns:a16="http://schemas.microsoft.com/office/drawing/2014/main" id="{4895DA85-C115-A85E-B5D2-28F4A75046B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185" y="2741"/>
                <a:ext cx="287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Karfreitag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93" name="Rectangle 1731">
                <a:extLst>
                  <a:ext uri="{FF2B5EF4-FFF2-40B4-BE49-F238E27FC236}">
                    <a16:creationId xmlns:a16="http://schemas.microsoft.com/office/drawing/2014/main" id="{9DB52962-DE3A-E969-D368-8C9625E5BF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28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94" name="Rectangle 1732">
                <a:extLst>
                  <a:ext uri="{FF2B5EF4-FFF2-40B4-BE49-F238E27FC236}">
                    <a16:creationId xmlns:a16="http://schemas.microsoft.com/office/drawing/2014/main" id="{18BCDA88-9BE7-5E0E-6424-96214C52C8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291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95" name="Rectangle 1733">
                <a:extLst>
                  <a:ext uri="{FF2B5EF4-FFF2-40B4-BE49-F238E27FC236}">
                    <a16:creationId xmlns:a16="http://schemas.microsoft.com/office/drawing/2014/main" id="{D73AF5D1-548B-CC2D-3510-F488A0B842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315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96" name="Rectangle 1734">
                <a:extLst>
                  <a:ext uri="{FF2B5EF4-FFF2-40B4-BE49-F238E27FC236}">
                    <a16:creationId xmlns:a16="http://schemas.microsoft.com/office/drawing/2014/main" id="{DC9B5FAC-D905-EE45-6937-B6BA5F71A5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319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97" name="Rectangle 1735">
                <a:extLst>
                  <a:ext uri="{FF2B5EF4-FFF2-40B4-BE49-F238E27FC236}">
                    <a16:creationId xmlns:a16="http://schemas.microsoft.com/office/drawing/2014/main" id="{8352CA74-A797-AF00-5C02-3686A6DFB3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089" y="3301"/>
                <a:ext cx="384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 Ostersonntag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98" name="Rectangle 1736">
                <a:extLst>
                  <a:ext uri="{FF2B5EF4-FFF2-40B4-BE49-F238E27FC236}">
                    <a16:creationId xmlns:a16="http://schemas.microsoft.com/office/drawing/2014/main" id="{2467C184-6976-8F2A-653D-8631FCEF02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34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299" name="Rectangle 1737">
                <a:extLst>
                  <a:ext uri="{FF2B5EF4-FFF2-40B4-BE49-F238E27FC236}">
                    <a16:creationId xmlns:a16="http://schemas.microsoft.com/office/drawing/2014/main" id="{2068F76E-0A5E-4920-644D-EA872D02D8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3471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00" name="Rectangle 1738">
                <a:extLst>
                  <a:ext uri="{FF2B5EF4-FFF2-40B4-BE49-F238E27FC236}">
                    <a16:creationId xmlns:a16="http://schemas.microsoft.com/office/drawing/2014/main" id="{477330D9-7788-8627-0B54-D2F0099D4C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282" y="3435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01" name="Rectangle 1739">
                <a:extLst>
                  <a:ext uri="{FF2B5EF4-FFF2-40B4-BE49-F238E27FC236}">
                    <a16:creationId xmlns:a16="http://schemas.microsoft.com/office/drawing/2014/main" id="{C9B13B71-3E88-3A3A-9836-DB67705376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089" y="3579"/>
                <a:ext cx="383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Ostermontag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02" name="Rectangle 1740">
                <a:extLst>
                  <a:ext uri="{FF2B5EF4-FFF2-40B4-BE49-F238E27FC236}">
                    <a16:creationId xmlns:a16="http://schemas.microsoft.com/office/drawing/2014/main" id="{25325093-DD20-D35D-78A1-91F2012F07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37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03" name="Rectangle 1741">
                <a:extLst>
                  <a:ext uri="{FF2B5EF4-FFF2-40B4-BE49-F238E27FC236}">
                    <a16:creationId xmlns:a16="http://schemas.microsoft.com/office/drawing/2014/main" id="{8CCD4D24-C8B6-3F77-C55B-85177E44D58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375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04" name="Rectangle 1742">
                <a:extLst>
                  <a:ext uri="{FF2B5EF4-FFF2-40B4-BE49-F238E27FC236}">
                    <a16:creationId xmlns:a16="http://schemas.microsoft.com/office/drawing/2014/main" id="{276BA475-46E2-0A3A-4A6C-E98DC91744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39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05" name="Rectangle 1743">
                <a:extLst>
                  <a:ext uri="{FF2B5EF4-FFF2-40B4-BE49-F238E27FC236}">
                    <a16:creationId xmlns:a16="http://schemas.microsoft.com/office/drawing/2014/main" id="{A313967D-C06A-04A7-3D1E-365AEF0A3B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4030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06" name="Rectangle 1744">
                <a:extLst>
                  <a:ext uri="{FF2B5EF4-FFF2-40B4-BE49-F238E27FC236}">
                    <a16:creationId xmlns:a16="http://schemas.microsoft.com/office/drawing/2014/main" id="{1529270F-FA50-4EED-A08F-95D209C2A4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42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07" name="Rectangle 1745">
                <a:extLst>
                  <a:ext uri="{FF2B5EF4-FFF2-40B4-BE49-F238E27FC236}">
                    <a16:creationId xmlns:a16="http://schemas.microsoft.com/office/drawing/2014/main" id="{FC79AA45-E4BF-DCE5-FDBE-3EC719654AB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4309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08" name="Rectangle 1746">
                <a:extLst>
                  <a:ext uri="{FF2B5EF4-FFF2-40B4-BE49-F238E27FC236}">
                    <a16:creationId xmlns:a16="http://schemas.microsoft.com/office/drawing/2014/main" id="{EC81D8CF-B719-845D-0338-973BBC97D3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455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09" name="Rectangle 1747">
                <a:extLst>
                  <a:ext uri="{FF2B5EF4-FFF2-40B4-BE49-F238E27FC236}">
                    <a16:creationId xmlns:a16="http://schemas.microsoft.com/office/drawing/2014/main" id="{C361A77A-9050-3184-EA28-309BCB2FA0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459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10" name="Rectangle 1748">
                <a:extLst>
                  <a:ext uri="{FF2B5EF4-FFF2-40B4-BE49-F238E27FC236}">
                    <a16:creationId xmlns:a16="http://schemas.microsoft.com/office/drawing/2014/main" id="{EDE03D12-5B21-4142-259E-EC7605525D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94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11" name="Rectangle 1749">
                <a:extLst>
                  <a:ext uri="{FF2B5EF4-FFF2-40B4-BE49-F238E27FC236}">
                    <a16:creationId xmlns:a16="http://schemas.microsoft.com/office/drawing/2014/main" id="{57400865-2D45-3FB0-8F85-2B426C55BA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88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12" name="Rectangle 1750">
                <a:extLst>
                  <a:ext uri="{FF2B5EF4-FFF2-40B4-BE49-F238E27FC236}">
                    <a16:creationId xmlns:a16="http://schemas.microsoft.com/office/drawing/2014/main" id="{796FA75E-87BC-40F9-3CF8-DFC9BE88203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487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13" name="Rectangle 1751">
                <a:extLst>
                  <a:ext uri="{FF2B5EF4-FFF2-40B4-BE49-F238E27FC236}">
                    <a16:creationId xmlns:a16="http://schemas.microsoft.com/office/drawing/2014/main" id="{46128363-E95E-08C1-807C-CAAB6597E7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51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14" name="Rectangle 1752">
                <a:extLst>
                  <a:ext uri="{FF2B5EF4-FFF2-40B4-BE49-F238E27FC236}">
                    <a16:creationId xmlns:a16="http://schemas.microsoft.com/office/drawing/2014/main" id="{8B089E0F-9FD6-F2FD-9740-64D742AA39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514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15" name="Rectangle 1753">
                <a:extLst>
                  <a:ext uri="{FF2B5EF4-FFF2-40B4-BE49-F238E27FC236}">
                    <a16:creationId xmlns:a16="http://schemas.microsoft.com/office/drawing/2014/main" id="{F711050C-37E9-56D4-6243-58E075E785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53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16" name="Rectangle 1754">
                <a:extLst>
                  <a:ext uri="{FF2B5EF4-FFF2-40B4-BE49-F238E27FC236}">
                    <a16:creationId xmlns:a16="http://schemas.microsoft.com/office/drawing/2014/main" id="{E45C2D93-3442-9D64-DC42-246B051E99C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5430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17" name="Rectangle 1755">
                <a:extLst>
                  <a:ext uri="{FF2B5EF4-FFF2-40B4-BE49-F238E27FC236}">
                    <a16:creationId xmlns:a16="http://schemas.microsoft.com/office/drawing/2014/main" id="{AFABFFE0-165E-EBE9-67B8-19DB57C020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282" y="5394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18" name="Rectangle 1756">
                <a:extLst>
                  <a:ext uri="{FF2B5EF4-FFF2-40B4-BE49-F238E27FC236}">
                    <a16:creationId xmlns:a16="http://schemas.microsoft.com/office/drawing/2014/main" id="{CF995634-6DD6-F986-21FC-4BA38EF7BF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56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19" name="Rectangle 1757">
                <a:extLst>
                  <a:ext uri="{FF2B5EF4-FFF2-40B4-BE49-F238E27FC236}">
                    <a16:creationId xmlns:a16="http://schemas.microsoft.com/office/drawing/2014/main" id="{B2B4A381-5A39-2A9B-13CA-3B97A70F84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570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20" name="Rectangle 1758">
                <a:extLst>
                  <a:ext uri="{FF2B5EF4-FFF2-40B4-BE49-F238E27FC236}">
                    <a16:creationId xmlns:a16="http://schemas.microsoft.com/office/drawing/2014/main" id="{56A6DE1C-12B9-5E7A-D941-2CD94BA7DB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59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21" name="Rectangle 1759">
                <a:extLst>
                  <a:ext uri="{FF2B5EF4-FFF2-40B4-BE49-F238E27FC236}">
                    <a16:creationId xmlns:a16="http://schemas.microsoft.com/office/drawing/2014/main" id="{F2723C1E-4578-73F1-09DC-040AF507D2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5989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22" name="Rectangle 1760">
                <a:extLst>
                  <a:ext uri="{FF2B5EF4-FFF2-40B4-BE49-F238E27FC236}">
                    <a16:creationId xmlns:a16="http://schemas.microsoft.com/office/drawing/2014/main" id="{5838FD33-C5D8-3384-6CC8-F6CEB31EDF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623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23" name="Rectangle 1761">
                <a:extLst>
                  <a:ext uri="{FF2B5EF4-FFF2-40B4-BE49-F238E27FC236}">
                    <a16:creationId xmlns:a16="http://schemas.microsoft.com/office/drawing/2014/main" id="{3829B574-1660-529B-F59F-E19FDEAB4F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6268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24" name="Rectangle 1762">
                <a:extLst>
                  <a:ext uri="{FF2B5EF4-FFF2-40B4-BE49-F238E27FC236}">
                    <a16:creationId xmlns:a16="http://schemas.microsoft.com/office/drawing/2014/main" id="{934BA428-EC6A-20AF-B61F-BBCE04D182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651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25" name="Rectangle 1763">
                <a:extLst>
                  <a:ext uri="{FF2B5EF4-FFF2-40B4-BE49-F238E27FC236}">
                    <a16:creationId xmlns:a16="http://schemas.microsoft.com/office/drawing/2014/main" id="{FE88CEDB-15ED-83D6-7170-167C8943EB2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654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26" name="Rectangle 1764">
                <a:extLst>
                  <a:ext uri="{FF2B5EF4-FFF2-40B4-BE49-F238E27FC236}">
                    <a16:creationId xmlns:a16="http://schemas.microsoft.com/office/drawing/2014/main" id="{9F787DC4-0E29-95FF-17F7-2D8C4C040BA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67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27" name="Rectangle 1765">
                <a:extLst>
                  <a:ext uri="{FF2B5EF4-FFF2-40B4-BE49-F238E27FC236}">
                    <a16:creationId xmlns:a16="http://schemas.microsoft.com/office/drawing/2014/main" id="{E527D72E-D82B-06E4-72BE-817E6DD4F5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682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28" name="Rectangle 1766">
                <a:extLst>
                  <a:ext uri="{FF2B5EF4-FFF2-40B4-BE49-F238E27FC236}">
                    <a16:creationId xmlns:a16="http://schemas.microsoft.com/office/drawing/2014/main" id="{17842711-F260-8F5D-33F0-8A304D8E08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70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29" name="Rectangle 1767">
                <a:extLst>
                  <a:ext uri="{FF2B5EF4-FFF2-40B4-BE49-F238E27FC236}">
                    <a16:creationId xmlns:a16="http://schemas.microsoft.com/office/drawing/2014/main" id="{C0307E2C-B0A7-8A3F-F8C9-A3E292688F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710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30" name="Rectangle 1768">
                <a:extLst>
                  <a:ext uri="{FF2B5EF4-FFF2-40B4-BE49-F238E27FC236}">
                    <a16:creationId xmlns:a16="http://schemas.microsoft.com/office/drawing/2014/main" id="{8D0E1BEE-C325-9120-B75E-165C15E273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73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31" name="Rectangle 1769">
                <a:extLst>
                  <a:ext uri="{FF2B5EF4-FFF2-40B4-BE49-F238E27FC236}">
                    <a16:creationId xmlns:a16="http://schemas.microsoft.com/office/drawing/2014/main" id="{0B5CD6AD-1F81-2C35-9C0B-1C9622A37A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7389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32" name="Rectangle 1770">
                <a:extLst>
                  <a:ext uri="{FF2B5EF4-FFF2-40B4-BE49-F238E27FC236}">
                    <a16:creationId xmlns:a16="http://schemas.microsoft.com/office/drawing/2014/main" id="{FC6DAB3F-1620-3298-CD7B-B10322E2BF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282" y="7353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33" name="Rectangle 1771">
                <a:extLst>
                  <a:ext uri="{FF2B5EF4-FFF2-40B4-BE49-F238E27FC236}">
                    <a16:creationId xmlns:a16="http://schemas.microsoft.com/office/drawing/2014/main" id="{08A90B37-14A0-00F3-0F47-18092D211C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763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34" name="Rectangle 1772">
                <a:extLst>
                  <a:ext uri="{FF2B5EF4-FFF2-40B4-BE49-F238E27FC236}">
                    <a16:creationId xmlns:a16="http://schemas.microsoft.com/office/drawing/2014/main" id="{8FEFD34A-F3D7-3D16-8658-4E51615A186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766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35" name="Rectangle 1773">
                <a:extLst>
                  <a:ext uri="{FF2B5EF4-FFF2-40B4-BE49-F238E27FC236}">
                    <a16:creationId xmlns:a16="http://schemas.microsoft.com/office/drawing/2014/main" id="{C98EA08F-4CAE-233A-189B-029178123C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791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36" name="Rectangle 1774">
                <a:extLst>
                  <a:ext uri="{FF2B5EF4-FFF2-40B4-BE49-F238E27FC236}">
                    <a16:creationId xmlns:a16="http://schemas.microsoft.com/office/drawing/2014/main" id="{06F64DBE-F153-0645-F2F1-52C1B2489B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7948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37" name="Rectangle 1775">
                <a:extLst>
                  <a:ext uri="{FF2B5EF4-FFF2-40B4-BE49-F238E27FC236}">
                    <a16:creationId xmlns:a16="http://schemas.microsoft.com/office/drawing/2014/main" id="{9B96230C-FB65-C7FB-B18C-7FBECE31C6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81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38" name="Rectangle 1776">
                <a:extLst>
                  <a:ext uri="{FF2B5EF4-FFF2-40B4-BE49-F238E27FC236}">
                    <a16:creationId xmlns:a16="http://schemas.microsoft.com/office/drawing/2014/main" id="{34995355-C8BE-9BFE-054F-0A7EA7B8B0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8227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39" name="Rectangle 1777">
                <a:extLst>
                  <a:ext uri="{FF2B5EF4-FFF2-40B4-BE49-F238E27FC236}">
                    <a16:creationId xmlns:a16="http://schemas.microsoft.com/office/drawing/2014/main" id="{A8043064-F6A2-707F-2DE0-E4F02674AA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847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40" name="Rectangle 1778">
                <a:extLst>
                  <a:ext uri="{FF2B5EF4-FFF2-40B4-BE49-F238E27FC236}">
                    <a16:creationId xmlns:a16="http://schemas.microsoft.com/office/drawing/2014/main" id="{EC4E6FD3-37FC-47D9-95C0-E56CC10E2D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850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41" name="Rectangle 1779">
                <a:extLst>
                  <a:ext uri="{FF2B5EF4-FFF2-40B4-BE49-F238E27FC236}">
                    <a16:creationId xmlns:a16="http://schemas.microsoft.com/office/drawing/2014/main" id="{764BC4A5-A96D-7C20-7668-B3C841041F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875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42" name="Rectangle 1780">
                <a:extLst>
                  <a:ext uri="{FF2B5EF4-FFF2-40B4-BE49-F238E27FC236}">
                    <a16:creationId xmlns:a16="http://schemas.microsoft.com/office/drawing/2014/main" id="{6B0E1347-9F5D-90CE-42A3-6A9D074028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8787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43" name="Rectangle 1781">
                <a:extLst>
                  <a:ext uri="{FF2B5EF4-FFF2-40B4-BE49-F238E27FC236}">
                    <a16:creationId xmlns:a16="http://schemas.microsoft.com/office/drawing/2014/main" id="{08B48869-7222-0D3B-969C-FB941BCD5D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90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44" name="Rectangle 1782">
                <a:extLst>
                  <a:ext uri="{FF2B5EF4-FFF2-40B4-BE49-F238E27FC236}">
                    <a16:creationId xmlns:a16="http://schemas.microsoft.com/office/drawing/2014/main" id="{A4D61D85-C06B-314A-10A1-BD4D0D2E54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906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45" name="Rectangle 1783">
                <a:extLst>
                  <a:ext uri="{FF2B5EF4-FFF2-40B4-BE49-F238E27FC236}">
                    <a16:creationId xmlns:a16="http://schemas.microsoft.com/office/drawing/2014/main" id="{C262C6CC-18C3-00B4-098C-9F021B35CB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931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46" name="Rectangle 1784">
                <a:extLst>
                  <a:ext uri="{FF2B5EF4-FFF2-40B4-BE49-F238E27FC236}">
                    <a16:creationId xmlns:a16="http://schemas.microsoft.com/office/drawing/2014/main" id="{D965BD64-A2B9-BD1B-83E9-44689C95346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9346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47" name="Rectangle 1785">
                <a:extLst>
                  <a:ext uri="{FF2B5EF4-FFF2-40B4-BE49-F238E27FC236}">
                    <a16:creationId xmlns:a16="http://schemas.microsoft.com/office/drawing/2014/main" id="{DF290B4D-51E8-EB56-A3AC-81216EE45E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282" y="9310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48" name="Rectangle 1786">
                <a:extLst>
                  <a:ext uri="{FF2B5EF4-FFF2-40B4-BE49-F238E27FC236}">
                    <a16:creationId xmlns:a16="http://schemas.microsoft.com/office/drawing/2014/main" id="{53C25D46-33D6-7B4E-6BDF-44BB96CAF0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959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49" name="Rectangle 1787">
                <a:extLst>
                  <a:ext uri="{FF2B5EF4-FFF2-40B4-BE49-F238E27FC236}">
                    <a16:creationId xmlns:a16="http://schemas.microsoft.com/office/drawing/2014/main" id="{CFD8FF7C-2AEA-EEDC-5E59-91D322E9EFC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9625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50" name="Rectangle 1788">
                <a:extLst>
                  <a:ext uri="{FF2B5EF4-FFF2-40B4-BE49-F238E27FC236}">
                    <a16:creationId xmlns:a16="http://schemas.microsoft.com/office/drawing/2014/main" id="{2C61A453-72BF-197B-9C6A-EB99316662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987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51" name="Rectangle 1789">
                <a:extLst>
                  <a:ext uri="{FF2B5EF4-FFF2-40B4-BE49-F238E27FC236}">
                    <a16:creationId xmlns:a16="http://schemas.microsoft.com/office/drawing/2014/main" id="{B54CDA5D-BDD4-B558-9662-86B70BA879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9905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52" name="Rectangle 1790">
                <a:extLst>
                  <a:ext uri="{FF2B5EF4-FFF2-40B4-BE49-F238E27FC236}">
                    <a16:creationId xmlns:a16="http://schemas.microsoft.com/office/drawing/2014/main" id="{AF02737C-EB8B-FBA5-3526-5D49DBBC8C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88" y="1015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53" name="Rectangle 1791">
                <a:extLst>
                  <a:ext uri="{FF2B5EF4-FFF2-40B4-BE49-F238E27FC236}">
                    <a16:creationId xmlns:a16="http://schemas.microsoft.com/office/drawing/2014/main" id="{ABAC2352-6B38-A3C4-6E97-A30304EB4E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41" y="10184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354" name="Rectangle 1792">
                <a:extLst>
                  <a:ext uri="{FF2B5EF4-FFF2-40B4-BE49-F238E27FC236}">
                    <a16:creationId xmlns:a16="http://schemas.microsoft.com/office/drawing/2014/main" id="{B5F134B6-E03E-1463-0ADB-D51D88DD38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17" y="1724"/>
                <a:ext cx="1254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55" name="Freeform 1793">
                <a:extLst>
                  <a:ext uri="{FF2B5EF4-FFF2-40B4-BE49-F238E27FC236}">
                    <a16:creationId xmlns:a16="http://schemas.microsoft.com/office/drawing/2014/main" id="{9017613C-28F4-874A-1D9A-52B433B3567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017" y="3121"/>
                <a:ext cx="1254" cy="6158"/>
              </a:xfrm>
              <a:custGeom>
                <a:avLst/>
                <a:gdLst>
                  <a:gd name="T0" fmla="*/ 1254 w 1254"/>
                  <a:gd name="T1" fmla="*/ 6018 h 6158"/>
                  <a:gd name="T2" fmla="*/ 493 w 1254"/>
                  <a:gd name="T3" fmla="*/ 6158 h 6158"/>
                  <a:gd name="T4" fmla="*/ 493 w 1254"/>
                  <a:gd name="T5" fmla="*/ 5877 h 6158"/>
                  <a:gd name="T6" fmla="*/ 1254 w 1254"/>
                  <a:gd name="T7" fmla="*/ 6018 h 6158"/>
                  <a:gd name="T8" fmla="*/ 493 w 1254"/>
                  <a:gd name="T9" fmla="*/ 5877 h 6158"/>
                  <a:gd name="T10" fmla="*/ 493 w 1254"/>
                  <a:gd name="T11" fmla="*/ 5877 h 6158"/>
                  <a:gd name="T12" fmla="*/ 259 w 1254"/>
                  <a:gd name="T13" fmla="*/ 6158 h 6158"/>
                  <a:gd name="T14" fmla="*/ 0 w 1254"/>
                  <a:gd name="T15" fmla="*/ 5877 h 6158"/>
                  <a:gd name="T16" fmla="*/ 259 w 1254"/>
                  <a:gd name="T17" fmla="*/ 6158 h 6158"/>
                  <a:gd name="T18" fmla="*/ 0 w 1254"/>
                  <a:gd name="T19" fmla="*/ 5877 h 6158"/>
                  <a:gd name="T20" fmla="*/ 1254 w 1254"/>
                  <a:gd name="T21" fmla="*/ 4059 h 6158"/>
                  <a:gd name="T22" fmla="*/ 493 w 1254"/>
                  <a:gd name="T23" fmla="*/ 4199 h 6158"/>
                  <a:gd name="T24" fmla="*/ 493 w 1254"/>
                  <a:gd name="T25" fmla="*/ 3918 h 6158"/>
                  <a:gd name="T26" fmla="*/ 1254 w 1254"/>
                  <a:gd name="T27" fmla="*/ 4059 h 6158"/>
                  <a:gd name="T28" fmla="*/ 493 w 1254"/>
                  <a:gd name="T29" fmla="*/ 3918 h 6158"/>
                  <a:gd name="T30" fmla="*/ 493 w 1254"/>
                  <a:gd name="T31" fmla="*/ 3918 h 6158"/>
                  <a:gd name="T32" fmla="*/ 259 w 1254"/>
                  <a:gd name="T33" fmla="*/ 4199 h 6158"/>
                  <a:gd name="T34" fmla="*/ 0 w 1254"/>
                  <a:gd name="T35" fmla="*/ 3918 h 6158"/>
                  <a:gd name="T36" fmla="*/ 259 w 1254"/>
                  <a:gd name="T37" fmla="*/ 4199 h 6158"/>
                  <a:gd name="T38" fmla="*/ 0 w 1254"/>
                  <a:gd name="T39" fmla="*/ 3918 h 6158"/>
                  <a:gd name="T40" fmla="*/ 1254 w 1254"/>
                  <a:gd name="T41" fmla="*/ 2100 h 6158"/>
                  <a:gd name="T42" fmla="*/ 493 w 1254"/>
                  <a:gd name="T43" fmla="*/ 2240 h 6158"/>
                  <a:gd name="T44" fmla="*/ 493 w 1254"/>
                  <a:gd name="T45" fmla="*/ 1959 h 6158"/>
                  <a:gd name="T46" fmla="*/ 1254 w 1254"/>
                  <a:gd name="T47" fmla="*/ 2100 h 6158"/>
                  <a:gd name="T48" fmla="*/ 493 w 1254"/>
                  <a:gd name="T49" fmla="*/ 1959 h 6158"/>
                  <a:gd name="T50" fmla="*/ 493 w 1254"/>
                  <a:gd name="T51" fmla="*/ 1959 h 6158"/>
                  <a:gd name="T52" fmla="*/ 259 w 1254"/>
                  <a:gd name="T53" fmla="*/ 2240 h 6158"/>
                  <a:gd name="T54" fmla="*/ 0 w 1254"/>
                  <a:gd name="T55" fmla="*/ 1959 h 6158"/>
                  <a:gd name="T56" fmla="*/ 259 w 1254"/>
                  <a:gd name="T57" fmla="*/ 2240 h 6158"/>
                  <a:gd name="T58" fmla="*/ 0 w 1254"/>
                  <a:gd name="T59" fmla="*/ 1959 h 6158"/>
                  <a:gd name="T60" fmla="*/ 1254 w 1254"/>
                  <a:gd name="T61" fmla="*/ 141 h 6158"/>
                  <a:gd name="T62" fmla="*/ 493 w 1254"/>
                  <a:gd name="T63" fmla="*/ 281 h 6158"/>
                  <a:gd name="T64" fmla="*/ 493 w 1254"/>
                  <a:gd name="T65" fmla="*/ 0 h 6158"/>
                  <a:gd name="T66" fmla="*/ 1254 w 1254"/>
                  <a:gd name="T67" fmla="*/ 141 h 6158"/>
                  <a:gd name="T68" fmla="*/ 493 w 1254"/>
                  <a:gd name="T69" fmla="*/ 0 h 6158"/>
                  <a:gd name="T70" fmla="*/ 493 w 1254"/>
                  <a:gd name="T71" fmla="*/ 0 h 6158"/>
                  <a:gd name="T72" fmla="*/ 259 w 1254"/>
                  <a:gd name="T73" fmla="*/ 281 h 6158"/>
                  <a:gd name="T74" fmla="*/ 0 w 1254"/>
                  <a:gd name="T75" fmla="*/ 0 h 6158"/>
                  <a:gd name="T76" fmla="*/ 259 w 1254"/>
                  <a:gd name="T77" fmla="*/ 281 h 6158"/>
                  <a:gd name="T78" fmla="*/ 0 w 1254"/>
                  <a:gd name="T79" fmla="*/ 0 h 6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254" h="6158">
                    <a:moveTo>
                      <a:pt x="493" y="6018"/>
                    </a:moveTo>
                    <a:lnTo>
                      <a:pt x="1254" y="6018"/>
                    </a:lnTo>
                    <a:lnTo>
                      <a:pt x="1254" y="6158"/>
                    </a:lnTo>
                    <a:lnTo>
                      <a:pt x="493" y="6158"/>
                    </a:lnTo>
                    <a:lnTo>
                      <a:pt x="493" y="6018"/>
                    </a:lnTo>
                    <a:close/>
                    <a:moveTo>
                      <a:pt x="493" y="5877"/>
                    </a:moveTo>
                    <a:lnTo>
                      <a:pt x="1254" y="5877"/>
                    </a:lnTo>
                    <a:lnTo>
                      <a:pt x="1254" y="6018"/>
                    </a:lnTo>
                    <a:lnTo>
                      <a:pt x="493" y="6018"/>
                    </a:lnTo>
                    <a:lnTo>
                      <a:pt x="493" y="5877"/>
                    </a:lnTo>
                    <a:close/>
                    <a:moveTo>
                      <a:pt x="259" y="5877"/>
                    </a:moveTo>
                    <a:lnTo>
                      <a:pt x="493" y="5877"/>
                    </a:lnTo>
                    <a:lnTo>
                      <a:pt x="493" y="6158"/>
                    </a:lnTo>
                    <a:lnTo>
                      <a:pt x="259" y="6158"/>
                    </a:lnTo>
                    <a:lnTo>
                      <a:pt x="259" y="5877"/>
                    </a:lnTo>
                    <a:close/>
                    <a:moveTo>
                      <a:pt x="0" y="5877"/>
                    </a:moveTo>
                    <a:lnTo>
                      <a:pt x="259" y="5877"/>
                    </a:lnTo>
                    <a:lnTo>
                      <a:pt x="259" y="6158"/>
                    </a:lnTo>
                    <a:lnTo>
                      <a:pt x="0" y="6158"/>
                    </a:lnTo>
                    <a:lnTo>
                      <a:pt x="0" y="5877"/>
                    </a:lnTo>
                    <a:close/>
                    <a:moveTo>
                      <a:pt x="493" y="4059"/>
                    </a:moveTo>
                    <a:lnTo>
                      <a:pt x="1254" y="4059"/>
                    </a:lnTo>
                    <a:lnTo>
                      <a:pt x="1254" y="4199"/>
                    </a:lnTo>
                    <a:lnTo>
                      <a:pt x="493" y="4199"/>
                    </a:lnTo>
                    <a:lnTo>
                      <a:pt x="493" y="4059"/>
                    </a:lnTo>
                    <a:close/>
                    <a:moveTo>
                      <a:pt x="493" y="3918"/>
                    </a:moveTo>
                    <a:lnTo>
                      <a:pt x="1254" y="3918"/>
                    </a:lnTo>
                    <a:lnTo>
                      <a:pt x="1254" y="4059"/>
                    </a:lnTo>
                    <a:lnTo>
                      <a:pt x="493" y="4059"/>
                    </a:lnTo>
                    <a:lnTo>
                      <a:pt x="493" y="3918"/>
                    </a:lnTo>
                    <a:close/>
                    <a:moveTo>
                      <a:pt x="259" y="3918"/>
                    </a:moveTo>
                    <a:lnTo>
                      <a:pt x="493" y="3918"/>
                    </a:lnTo>
                    <a:lnTo>
                      <a:pt x="493" y="4199"/>
                    </a:lnTo>
                    <a:lnTo>
                      <a:pt x="259" y="4199"/>
                    </a:lnTo>
                    <a:lnTo>
                      <a:pt x="259" y="3918"/>
                    </a:lnTo>
                    <a:close/>
                    <a:moveTo>
                      <a:pt x="0" y="3918"/>
                    </a:moveTo>
                    <a:lnTo>
                      <a:pt x="259" y="3918"/>
                    </a:lnTo>
                    <a:lnTo>
                      <a:pt x="259" y="4199"/>
                    </a:lnTo>
                    <a:lnTo>
                      <a:pt x="0" y="4199"/>
                    </a:lnTo>
                    <a:lnTo>
                      <a:pt x="0" y="3918"/>
                    </a:lnTo>
                    <a:close/>
                    <a:moveTo>
                      <a:pt x="493" y="2100"/>
                    </a:moveTo>
                    <a:lnTo>
                      <a:pt x="1254" y="2100"/>
                    </a:lnTo>
                    <a:lnTo>
                      <a:pt x="1254" y="2240"/>
                    </a:lnTo>
                    <a:lnTo>
                      <a:pt x="493" y="2240"/>
                    </a:lnTo>
                    <a:lnTo>
                      <a:pt x="493" y="2100"/>
                    </a:lnTo>
                    <a:close/>
                    <a:moveTo>
                      <a:pt x="493" y="1959"/>
                    </a:moveTo>
                    <a:lnTo>
                      <a:pt x="1254" y="1959"/>
                    </a:lnTo>
                    <a:lnTo>
                      <a:pt x="1254" y="2100"/>
                    </a:lnTo>
                    <a:lnTo>
                      <a:pt x="493" y="2100"/>
                    </a:lnTo>
                    <a:lnTo>
                      <a:pt x="493" y="1959"/>
                    </a:lnTo>
                    <a:close/>
                    <a:moveTo>
                      <a:pt x="259" y="1959"/>
                    </a:moveTo>
                    <a:lnTo>
                      <a:pt x="493" y="1959"/>
                    </a:lnTo>
                    <a:lnTo>
                      <a:pt x="493" y="2240"/>
                    </a:lnTo>
                    <a:lnTo>
                      <a:pt x="259" y="2240"/>
                    </a:lnTo>
                    <a:lnTo>
                      <a:pt x="259" y="1959"/>
                    </a:lnTo>
                    <a:close/>
                    <a:moveTo>
                      <a:pt x="0" y="1959"/>
                    </a:moveTo>
                    <a:lnTo>
                      <a:pt x="259" y="1959"/>
                    </a:lnTo>
                    <a:lnTo>
                      <a:pt x="259" y="2240"/>
                    </a:lnTo>
                    <a:lnTo>
                      <a:pt x="0" y="2240"/>
                    </a:lnTo>
                    <a:lnTo>
                      <a:pt x="0" y="1959"/>
                    </a:lnTo>
                    <a:close/>
                    <a:moveTo>
                      <a:pt x="493" y="141"/>
                    </a:moveTo>
                    <a:lnTo>
                      <a:pt x="1254" y="141"/>
                    </a:lnTo>
                    <a:lnTo>
                      <a:pt x="1254" y="281"/>
                    </a:lnTo>
                    <a:lnTo>
                      <a:pt x="493" y="281"/>
                    </a:lnTo>
                    <a:lnTo>
                      <a:pt x="493" y="141"/>
                    </a:lnTo>
                    <a:close/>
                    <a:moveTo>
                      <a:pt x="493" y="0"/>
                    </a:moveTo>
                    <a:lnTo>
                      <a:pt x="1254" y="0"/>
                    </a:lnTo>
                    <a:lnTo>
                      <a:pt x="1254" y="141"/>
                    </a:lnTo>
                    <a:lnTo>
                      <a:pt x="493" y="141"/>
                    </a:lnTo>
                    <a:lnTo>
                      <a:pt x="493" y="0"/>
                    </a:lnTo>
                    <a:close/>
                    <a:moveTo>
                      <a:pt x="259" y="0"/>
                    </a:moveTo>
                    <a:lnTo>
                      <a:pt x="493" y="0"/>
                    </a:lnTo>
                    <a:lnTo>
                      <a:pt x="493" y="281"/>
                    </a:lnTo>
                    <a:lnTo>
                      <a:pt x="259" y="281"/>
                    </a:lnTo>
                    <a:lnTo>
                      <a:pt x="259" y="0"/>
                    </a:lnTo>
                    <a:close/>
                    <a:moveTo>
                      <a:pt x="0" y="0"/>
                    </a:moveTo>
                    <a:lnTo>
                      <a:pt x="259" y="0"/>
                    </a:lnTo>
                    <a:lnTo>
                      <a:pt x="259" y="281"/>
                    </a:lnTo>
                    <a:lnTo>
                      <a:pt x="0" y="281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56" name="Line 1794">
                <a:extLst>
                  <a:ext uri="{FF2B5EF4-FFF2-40B4-BE49-F238E27FC236}">
                    <a16:creationId xmlns:a16="http://schemas.microsoft.com/office/drawing/2014/main" id="{323EA7B2-B2D4-2D9D-9FF2-F708CFB978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57" name="Line 1795">
                <a:extLst>
                  <a:ext uri="{FF2B5EF4-FFF2-40B4-BE49-F238E27FC236}">
                    <a16:creationId xmlns:a16="http://schemas.microsoft.com/office/drawing/2014/main" id="{077A64AB-A97D-ECFC-4DB9-E33930CED5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1067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58" name="Line 1796">
                <a:extLst>
                  <a:ext uri="{FF2B5EF4-FFF2-40B4-BE49-F238E27FC236}">
                    <a16:creationId xmlns:a16="http://schemas.microsoft.com/office/drawing/2014/main" id="{0859C6DC-CCC9-B404-0D43-0D1CE47827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1067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59" name="Line 1797">
                <a:extLst>
                  <a:ext uri="{FF2B5EF4-FFF2-40B4-BE49-F238E27FC236}">
                    <a16:creationId xmlns:a16="http://schemas.microsoft.com/office/drawing/2014/main" id="{C804236C-7692-71CC-B814-A0E1A3F194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60" name="Line 1798">
                <a:extLst>
                  <a:ext uri="{FF2B5EF4-FFF2-40B4-BE49-F238E27FC236}">
                    <a16:creationId xmlns:a16="http://schemas.microsoft.com/office/drawing/2014/main" id="{F18AB498-484B-F148-77EB-5AA6264A7A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61" name="Line 1799">
                <a:extLst>
                  <a:ext uri="{FF2B5EF4-FFF2-40B4-BE49-F238E27FC236}">
                    <a16:creationId xmlns:a16="http://schemas.microsoft.com/office/drawing/2014/main" id="{CDEAD1AC-134B-32D6-5089-4A5052B823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62" name="Line 1800">
                <a:extLst>
                  <a:ext uri="{FF2B5EF4-FFF2-40B4-BE49-F238E27FC236}">
                    <a16:creationId xmlns:a16="http://schemas.microsoft.com/office/drawing/2014/main" id="{3A1A6942-EF7B-C9E0-094D-BC28B6D4D4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63" name="Line 1801">
                <a:extLst>
                  <a:ext uri="{FF2B5EF4-FFF2-40B4-BE49-F238E27FC236}">
                    <a16:creationId xmlns:a16="http://schemas.microsoft.com/office/drawing/2014/main" id="{080B784F-CEA5-B10D-A547-50CB75F445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31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64" name="Line 1802">
                <a:extLst>
                  <a:ext uri="{FF2B5EF4-FFF2-40B4-BE49-F238E27FC236}">
                    <a16:creationId xmlns:a16="http://schemas.microsoft.com/office/drawing/2014/main" id="{AE49F3F2-4A92-1E35-BC32-B4E9B4E2D8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65" name="Line 1803">
                <a:extLst>
                  <a:ext uri="{FF2B5EF4-FFF2-40B4-BE49-F238E27FC236}">
                    <a16:creationId xmlns:a16="http://schemas.microsoft.com/office/drawing/2014/main" id="{7936D773-EA04-29E7-36DB-F7BD64D554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66" name="Line 1804">
                <a:extLst>
                  <a:ext uri="{FF2B5EF4-FFF2-40B4-BE49-F238E27FC236}">
                    <a16:creationId xmlns:a16="http://schemas.microsoft.com/office/drawing/2014/main" id="{26B5B84A-619E-547A-A910-D1CFD3421E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67" name="Line 1805">
                <a:extLst>
                  <a:ext uri="{FF2B5EF4-FFF2-40B4-BE49-F238E27FC236}">
                    <a16:creationId xmlns:a16="http://schemas.microsoft.com/office/drawing/2014/main" id="{41E53B23-0133-CDFB-E060-1586DDCDE7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68" name="Line 1806">
                <a:extLst>
                  <a:ext uri="{FF2B5EF4-FFF2-40B4-BE49-F238E27FC236}">
                    <a16:creationId xmlns:a16="http://schemas.microsoft.com/office/drawing/2014/main" id="{AFD11B15-30B6-EEB2-B987-B8C986B0D9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69" name="Line 1807">
                <a:extLst>
                  <a:ext uri="{FF2B5EF4-FFF2-40B4-BE49-F238E27FC236}">
                    <a16:creationId xmlns:a16="http://schemas.microsoft.com/office/drawing/2014/main" id="{CEA46F30-83DA-2F1E-A24D-2B7DE0CA4B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70" name="Line 1808">
                <a:extLst>
                  <a:ext uri="{FF2B5EF4-FFF2-40B4-BE49-F238E27FC236}">
                    <a16:creationId xmlns:a16="http://schemas.microsoft.com/office/drawing/2014/main" id="{6651DD6C-3B79-B305-AD4B-1755F58BE8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71" name="Line 1809">
                <a:extLst>
                  <a:ext uri="{FF2B5EF4-FFF2-40B4-BE49-F238E27FC236}">
                    <a16:creationId xmlns:a16="http://schemas.microsoft.com/office/drawing/2014/main" id="{B11D8A7E-165C-C3E6-ADEC-6B75ADBFAE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72" name="Line 1810">
                <a:extLst>
                  <a:ext uri="{FF2B5EF4-FFF2-40B4-BE49-F238E27FC236}">
                    <a16:creationId xmlns:a16="http://schemas.microsoft.com/office/drawing/2014/main" id="{DB36FD99-44A6-E79A-178A-03D169FF8A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73" name="Line 1811">
                <a:extLst>
                  <a:ext uri="{FF2B5EF4-FFF2-40B4-BE49-F238E27FC236}">
                    <a16:creationId xmlns:a16="http://schemas.microsoft.com/office/drawing/2014/main" id="{5CB6F456-6B16-E3B7-9EA2-9C53C3CA73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374" name="Line 1812">
                <a:extLst>
                  <a:ext uri="{FF2B5EF4-FFF2-40B4-BE49-F238E27FC236}">
                    <a16:creationId xmlns:a16="http://schemas.microsoft.com/office/drawing/2014/main" id="{1FF9F18D-8BB4-3F39-A72E-FB6F2808DF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5" name="Group 2014">
              <a:extLst>
                <a:ext uri="{FF2B5EF4-FFF2-40B4-BE49-F238E27FC236}">
                  <a16:creationId xmlns:a16="http://schemas.microsoft.com/office/drawing/2014/main" id="{E3DF9A95-CA39-8F63-5371-395CAF0E813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8012" y="1724"/>
              <a:ext cx="1265" cy="8955"/>
              <a:chOff x="8012" y="1724"/>
              <a:chExt cx="1265" cy="8955"/>
            </a:xfrm>
          </p:grpSpPr>
          <p:sp>
            <p:nvSpPr>
              <p:cNvPr id="13975" name="Line 1814">
                <a:extLst>
                  <a:ext uri="{FF2B5EF4-FFF2-40B4-BE49-F238E27FC236}">
                    <a16:creationId xmlns:a16="http://schemas.microsoft.com/office/drawing/2014/main" id="{A3F1A0E0-65C5-A51D-F162-4FC54E3641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76" name="Line 1815">
                <a:extLst>
                  <a:ext uri="{FF2B5EF4-FFF2-40B4-BE49-F238E27FC236}">
                    <a16:creationId xmlns:a16="http://schemas.microsoft.com/office/drawing/2014/main" id="{A3280ACF-0030-EDBD-3A0D-A4AA59ED56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77" name="Line 1816">
                <a:extLst>
                  <a:ext uri="{FF2B5EF4-FFF2-40B4-BE49-F238E27FC236}">
                    <a16:creationId xmlns:a16="http://schemas.microsoft.com/office/drawing/2014/main" id="{90C48C70-D4BF-1CD0-90F4-FE949DB6CC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78" name="Line 1817">
                <a:extLst>
                  <a:ext uri="{FF2B5EF4-FFF2-40B4-BE49-F238E27FC236}">
                    <a16:creationId xmlns:a16="http://schemas.microsoft.com/office/drawing/2014/main" id="{AEC56540-A835-7527-EA90-EC87C6B04A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79" name="Line 1818">
                <a:extLst>
                  <a:ext uri="{FF2B5EF4-FFF2-40B4-BE49-F238E27FC236}">
                    <a16:creationId xmlns:a16="http://schemas.microsoft.com/office/drawing/2014/main" id="{287B9D28-DF94-9455-1487-17BA4499B2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759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80" name="Line 1819">
                <a:extLst>
                  <a:ext uri="{FF2B5EF4-FFF2-40B4-BE49-F238E27FC236}">
                    <a16:creationId xmlns:a16="http://schemas.microsoft.com/office/drawing/2014/main" id="{D0028F38-9F3E-0955-773B-FE4744682F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81" name="Line 1820">
                <a:extLst>
                  <a:ext uri="{FF2B5EF4-FFF2-40B4-BE49-F238E27FC236}">
                    <a16:creationId xmlns:a16="http://schemas.microsoft.com/office/drawing/2014/main" id="{7329C171-D190-85D1-02A0-5B8AC0D79B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82" name="Line 1821">
                <a:extLst>
                  <a:ext uri="{FF2B5EF4-FFF2-40B4-BE49-F238E27FC236}">
                    <a16:creationId xmlns:a16="http://schemas.microsoft.com/office/drawing/2014/main" id="{B9E013C2-80B2-4397-20CC-5FD62F7641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83" name="Line 1822">
                <a:extLst>
                  <a:ext uri="{FF2B5EF4-FFF2-40B4-BE49-F238E27FC236}">
                    <a16:creationId xmlns:a16="http://schemas.microsoft.com/office/drawing/2014/main" id="{3683E265-198B-28DF-BCCF-3855C14829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84" name="Line 1823">
                <a:extLst>
                  <a:ext uri="{FF2B5EF4-FFF2-40B4-BE49-F238E27FC236}">
                    <a16:creationId xmlns:a16="http://schemas.microsoft.com/office/drawing/2014/main" id="{6D1DBC32-E13C-FD2D-6E12-018C683326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85" name="Line 1824">
                <a:extLst>
                  <a:ext uri="{FF2B5EF4-FFF2-40B4-BE49-F238E27FC236}">
                    <a16:creationId xmlns:a16="http://schemas.microsoft.com/office/drawing/2014/main" id="{824D23D9-9DFB-2892-35DA-8915AC7B6A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92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86" name="Line 1825">
                <a:extLst>
                  <a:ext uri="{FF2B5EF4-FFF2-40B4-BE49-F238E27FC236}">
                    <a16:creationId xmlns:a16="http://schemas.microsoft.com/office/drawing/2014/main" id="{F4ABCB1B-6F9B-9355-0173-05B83AFC97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955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87" name="Line 1826">
                <a:extLst>
                  <a:ext uri="{FF2B5EF4-FFF2-40B4-BE49-F238E27FC236}">
                    <a16:creationId xmlns:a16="http://schemas.microsoft.com/office/drawing/2014/main" id="{53BE668C-9869-B3E9-1F0E-0187F431B9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98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88" name="Line 1827">
                <a:extLst>
                  <a:ext uri="{FF2B5EF4-FFF2-40B4-BE49-F238E27FC236}">
                    <a16:creationId xmlns:a16="http://schemas.microsoft.com/office/drawing/2014/main" id="{0777E23E-FF61-7F3A-2F44-52E1ED5D26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1011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89" name="Line 1828">
                <a:extLst>
                  <a:ext uri="{FF2B5EF4-FFF2-40B4-BE49-F238E27FC236}">
                    <a16:creationId xmlns:a16="http://schemas.microsoft.com/office/drawing/2014/main" id="{FD400473-0AB8-4B78-1C19-FFBE57E18F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103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90" name="Line 1829">
                <a:extLst>
                  <a:ext uri="{FF2B5EF4-FFF2-40B4-BE49-F238E27FC236}">
                    <a16:creationId xmlns:a16="http://schemas.microsoft.com/office/drawing/2014/main" id="{4ABD20D8-4D30-8FDF-BB08-3A444A44B8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91" name="Line 1830">
                <a:extLst>
                  <a:ext uri="{FF2B5EF4-FFF2-40B4-BE49-F238E27FC236}">
                    <a16:creationId xmlns:a16="http://schemas.microsoft.com/office/drawing/2014/main" id="{63B03376-D2D4-ADB2-A5FC-C05C9D6770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92" name="Line 1831">
                <a:extLst>
                  <a:ext uri="{FF2B5EF4-FFF2-40B4-BE49-F238E27FC236}">
                    <a16:creationId xmlns:a16="http://schemas.microsoft.com/office/drawing/2014/main" id="{2D32199F-361A-E1AF-7951-20960EADBF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106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93" name="Line 1832">
                <a:extLst>
                  <a:ext uri="{FF2B5EF4-FFF2-40B4-BE49-F238E27FC236}">
                    <a16:creationId xmlns:a16="http://schemas.microsoft.com/office/drawing/2014/main" id="{6AB43CB7-5E79-822D-97E3-05A7889AB5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94" name="Line 1833">
                <a:extLst>
                  <a:ext uri="{FF2B5EF4-FFF2-40B4-BE49-F238E27FC236}">
                    <a16:creationId xmlns:a16="http://schemas.microsoft.com/office/drawing/2014/main" id="{E5592B89-71EE-9703-CED8-7A9F08A01F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1724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95" name="Line 1834">
                <a:extLst>
                  <a:ext uri="{FF2B5EF4-FFF2-40B4-BE49-F238E27FC236}">
                    <a16:creationId xmlns:a16="http://schemas.microsoft.com/office/drawing/2014/main" id="{AF283BEA-FF76-DE43-CF1B-9A77C9BE9F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1724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96" name="Line 1835">
                <a:extLst>
                  <a:ext uri="{FF2B5EF4-FFF2-40B4-BE49-F238E27FC236}">
                    <a16:creationId xmlns:a16="http://schemas.microsoft.com/office/drawing/2014/main" id="{9A76EA40-5242-AD85-2160-39DDAE2BC6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10" y="1724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97" name="Line 1836">
                <a:extLst>
                  <a:ext uri="{FF2B5EF4-FFF2-40B4-BE49-F238E27FC236}">
                    <a16:creationId xmlns:a16="http://schemas.microsoft.com/office/drawing/2014/main" id="{78AE26C8-5931-C568-41D2-FCCE491034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98" name="Line 1837">
                <a:extLst>
                  <a:ext uri="{FF2B5EF4-FFF2-40B4-BE49-F238E27FC236}">
                    <a16:creationId xmlns:a16="http://schemas.microsoft.com/office/drawing/2014/main" id="{9F513A95-E3FE-88C3-67FA-2A7F1CB052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99" name="Line 1838">
                <a:extLst>
                  <a:ext uri="{FF2B5EF4-FFF2-40B4-BE49-F238E27FC236}">
                    <a16:creationId xmlns:a16="http://schemas.microsoft.com/office/drawing/2014/main" id="{2CE754BB-F415-6931-154C-E615DEBCED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00" name="Line 1839">
                <a:extLst>
                  <a:ext uri="{FF2B5EF4-FFF2-40B4-BE49-F238E27FC236}">
                    <a16:creationId xmlns:a16="http://schemas.microsoft.com/office/drawing/2014/main" id="{C6F2FDE8-4DC2-2E13-834B-B5CA037E85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01" name="Line 1840">
                <a:extLst>
                  <a:ext uri="{FF2B5EF4-FFF2-40B4-BE49-F238E27FC236}">
                    <a16:creationId xmlns:a16="http://schemas.microsoft.com/office/drawing/2014/main" id="{18C7883E-229F-EFD8-10B1-2D587E8E21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02" name="Line 1841">
                <a:extLst>
                  <a:ext uri="{FF2B5EF4-FFF2-40B4-BE49-F238E27FC236}">
                    <a16:creationId xmlns:a16="http://schemas.microsoft.com/office/drawing/2014/main" id="{8E3D8D65-2D77-CD67-5B28-06F43D4889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03" name="Line 1842">
                <a:extLst>
                  <a:ext uri="{FF2B5EF4-FFF2-40B4-BE49-F238E27FC236}">
                    <a16:creationId xmlns:a16="http://schemas.microsoft.com/office/drawing/2014/main" id="{B21AE437-DBF4-41A3-91C4-917AC46724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04" name="Line 1843">
                <a:extLst>
                  <a:ext uri="{FF2B5EF4-FFF2-40B4-BE49-F238E27FC236}">
                    <a16:creationId xmlns:a16="http://schemas.microsoft.com/office/drawing/2014/main" id="{10257943-9D5A-BCC4-BC54-8B9FE3F281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05" name="Line 1844">
                <a:extLst>
                  <a:ext uri="{FF2B5EF4-FFF2-40B4-BE49-F238E27FC236}">
                    <a16:creationId xmlns:a16="http://schemas.microsoft.com/office/drawing/2014/main" id="{A373C41D-B1D2-E741-EEE1-7900F708AE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06" name="Line 1845">
                <a:extLst>
                  <a:ext uri="{FF2B5EF4-FFF2-40B4-BE49-F238E27FC236}">
                    <a16:creationId xmlns:a16="http://schemas.microsoft.com/office/drawing/2014/main" id="{DB08B380-A0FA-CBDB-01F3-96C917FE65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07" name="Line 1846">
                <a:extLst>
                  <a:ext uri="{FF2B5EF4-FFF2-40B4-BE49-F238E27FC236}">
                    <a16:creationId xmlns:a16="http://schemas.microsoft.com/office/drawing/2014/main" id="{487C593E-F250-D751-1555-839195A87B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08" name="Line 1847">
                <a:extLst>
                  <a:ext uri="{FF2B5EF4-FFF2-40B4-BE49-F238E27FC236}">
                    <a16:creationId xmlns:a16="http://schemas.microsoft.com/office/drawing/2014/main" id="{64A17069-2B0C-84D3-0757-DD8D568373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09" name="Line 1848">
                <a:extLst>
                  <a:ext uri="{FF2B5EF4-FFF2-40B4-BE49-F238E27FC236}">
                    <a16:creationId xmlns:a16="http://schemas.microsoft.com/office/drawing/2014/main" id="{29C44857-67D2-E64D-9C24-CE903F58C1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10" name="Line 1849">
                <a:extLst>
                  <a:ext uri="{FF2B5EF4-FFF2-40B4-BE49-F238E27FC236}">
                    <a16:creationId xmlns:a16="http://schemas.microsoft.com/office/drawing/2014/main" id="{869F7E01-893C-7ED6-91CA-A5226A307B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11" name="Line 1850">
                <a:extLst>
                  <a:ext uri="{FF2B5EF4-FFF2-40B4-BE49-F238E27FC236}">
                    <a16:creationId xmlns:a16="http://schemas.microsoft.com/office/drawing/2014/main" id="{D0BAFCD2-EC93-F3FB-2381-E51F5DA78B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12" name="Line 1851">
                <a:extLst>
                  <a:ext uri="{FF2B5EF4-FFF2-40B4-BE49-F238E27FC236}">
                    <a16:creationId xmlns:a16="http://schemas.microsoft.com/office/drawing/2014/main" id="{83253C65-82BD-14B9-E800-CB9D9FC2E9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2003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13" name="Line 1852">
                <a:extLst>
                  <a:ext uri="{FF2B5EF4-FFF2-40B4-BE49-F238E27FC236}">
                    <a16:creationId xmlns:a16="http://schemas.microsoft.com/office/drawing/2014/main" id="{95A0142D-33DE-1532-014C-E0D4381357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200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14" name="Line 1853">
                <a:extLst>
                  <a:ext uri="{FF2B5EF4-FFF2-40B4-BE49-F238E27FC236}">
                    <a16:creationId xmlns:a16="http://schemas.microsoft.com/office/drawing/2014/main" id="{A59627C4-D003-7EB4-60C8-6DAA3D3F2C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15" name="Line 1854">
                <a:extLst>
                  <a:ext uri="{FF2B5EF4-FFF2-40B4-BE49-F238E27FC236}">
                    <a16:creationId xmlns:a16="http://schemas.microsoft.com/office/drawing/2014/main" id="{A7E09334-6439-22FF-C579-48CFBBFF7E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16" name="Line 1855">
                <a:extLst>
                  <a:ext uri="{FF2B5EF4-FFF2-40B4-BE49-F238E27FC236}">
                    <a16:creationId xmlns:a16="http://schemas.microsoft.com/office/drawing/2014/main" id="{94E9C9E6-7A8A-5BE5-2D02-30259C8527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17" name="Line 1856">
                <a:extLst>
                  <a:ext uri="{FF2B5EF4-FFF2-40B4-BE49-F238E27FC236}">
                    <a16:creationId xmlns:a16="http://schemas.microsoft.com/office/drawing/2014/main" id="{C8DF5B25-3CEA-0D05-D224-1ED2B5F5E6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18" name="Line 1857">
                <a:extLst>
                  <a:ext uri="{FF2B5EF4-FFF2-40B4-BE49-F238E27FC236}">
                    <a16:creationId xmlns:a16="http://schemas.microsoft.com/office/drawing/2014/main" id="{16B4EE33-E180-D0DF-5B91-135F533BA5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19" name="Line 1858">
                <a:extLst>
                  <a:ext uri="{FF2B5EF4-FFF2-40B4-BE49-F238E27FC236}">
                    <a16:creationId xmlns:a16="http://schemas.microsoft.com/office/drawing/2014/main" id="{208C394B-DDD2-FBAD-1FBB-84619C7782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2283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20" name="Line 1859">
                <a:extLst>
                  <a:ext uri="{FF2B5EF4-FFF2-40B4-BE49-F238E27FC236}">
                    <a16:creationId xmlns:a16="http://schemas.microsoft.com/office/drawing/2014/main" id="{083FB5E7-C62E-162D-2DC9-3A596B6017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21" name="Line 1860">
                <a:extLst>
                  <a:ext uri="{FF2B5EF4-FFF2-40B4-BE49-F238E27FC236}">
                    <a16:creationId xmlns:a16="http://schemas.microsoft.com/office/drawing/2014/main" id="{B7360A12-4975-C8BB-A275-CB2D7DFB91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22" name="Line 1861">
                <a:extLst>
                  <a:ext uri="{FF2B5EF4-FFF2-40B4-BE49-F238E27FC236}">
                    <a16:creationId xmlns:a16="http://schemas.microsoft.com/office/drawing/2014/main" id="{4F32E1C8-08F3-6DB3-32F4-D811EAF7C0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228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23" name="Line 1862">
                <a:extLst>
                  <a:ext uri="{FF2B5EF4-FFF2-40B4-BE49-F238E27FC236}">
                    <a16:creationId xmlns:a16="http://schemas.microsoft.com/office/drawing/2014/main" id="{C45541E3-D3E3-DDF7-EB08-1AB90C6090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24" name="Line 1863">
                <a:extLst>
                  <a:ext uri="{FF2B5EF4-FFF2-40B4-BE49-F238E27FC236}">
                    <a16:creationId xmlns:a16="http://schemas.microsoft.com/office/drawing/2014/main" id="{04E4A46C-B545-AB8F-955B-24A2ED4D9F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25" name="Line 1864">
                <a:extLst>
                  <a:ext uri="{FF2B5EF4-FFF2-40B4-BE49-F238E27FC236}">
                    <a16:creationId xmlns:a16="http://schemas.microsoft.com/office/drawing/2014/main" id="{70AFC78F-1C32-BDBB-B99D-3E10D0AFE9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26" name="Line 1865">
                <a:extLst>
                  <a:ext uri="{FF2B5EF4-FFF2-40B4-BE49-F238E27FC236}">
                    <a16:creationId xmlns:a16="http://schemas.microsoft.com/office/drawing/2014/main" id="{A2E53BBD-325E-84C8-5572-B0E8ACC463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27" name="Line 1866">
                <a:extLst>
                  <a:ext uri="{FF2B5EF4-FFF2-40B4-BE49-F238E27FC236}">
                    <a16:creationId xmlns:a16="http://schemas.microsoft.com/office/drawing/2014/main" id="{2C909595-5D17-BE90-80DD-F78F2A4D91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28" name="Line 1867">
                <a:extLst>
                  <a:ext uri="{FF2B5EF4-FFF2-40B4-BE49-F238E27FC236}">
                    <a16:creationId xmlns:a16="http://schemas.microsoft.com/office/drawing/2014/main" id="{70469A54-93DC-068C-8F74-C1CF3EA87B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29" name="Line 1868">
                <a:extLst>
                  <a:ext uri="{FF2B5EF4-FFF2-40B4-BE49-F238E27FC236}">
                    <a16:creationId xmlns:a16="http://schemas.microsoft.com/office/drawing/2014/main" id="{C05A8F90-292E-3C0A-751C-D7899AF044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256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30" name="Line 1869">
                <a:extLst>
                  <a:ext uri="{FF2B5EF4-FFF2-40B4-BE49-F238E27FC236}">
                    <a16:creationId xmlns:a16="http://schemas.microsoft.com/office/drawing/2014/main" id="{0C79ED14-8AE4-D51B-74D1-DC6C0F941C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31" name="Line 1870">
                <a:extLst>
                  <a:ext uri="{FF2B5EF4-FFF2-40B4-BE49-F238E27FC236}">
                    <a16:creationId xmlns:a16="http://schemas.microsoft.com/office/drawing/2014/main" id="{1C46A886-F4EC-356C-255B-0D62A48AF2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32" name="Line 1871">
                <a:extLst>
                  <a:ext uri="{FF2B5EF4-FFF2-40B4-BE49-F238E27FC236}">
                    <a16:creationId xmlns:a16="http://schemas.microsoft.com/office/drawing/2014/main" id="{CDE3A04D-59A3-D26B-AC64-70CB395412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256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33" name="Line 1872">
                <a:extLst>
                  <a:ext uri="{FF2B5EF4-FFF2-40B4-BE49-F238E27FC236}">
                    <a16:creationId xmlns:a16="http://schemas.microsoft.com/office/drawing/2014/main" id="{FFAABAB8-F99E-116C-E1AA-DE382AC557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34" name="Line 1873">
                <a:extLst>
                  <a:ext uri="{FF2B5EF4-FFF2-40B4-BE49-F238E27FC236}">
                    <a16:creationId xmlns:a16="http://schemas.microsoft.com/office/drawing/2014/main" id="{9374BA10-85A9-27B3-66B1-3CC6E4E71E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35" name="Line 1874">
                <a:extLst>
                  <a:ext uri="{FF2B5EF4-FFF2-40B4-BE49-F238E27FC236}">
                    <a16:creationId xmlns:a16="http://schemas.microsoft.com/office/drawing/2014/main" id="{6A290B8A-21CF-133C-C69A-62EFCD9069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36" name="Line 1875">
                <a:extLst>
                  <a:ext uri="{FF2B5EF4-FFF2-40B4-BE49-F238E27FC236}">
                    <a16:creationId xmlns:a16="http://schemas.microsoft.com/office/drawing/2014/main" id="{9FB63E4F-A471-FE8E-6140-A995D016EA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37" name="Line 1876">
                <a:extLst>
                  <a:ext uri="{FF2B5EF4-FFF2-40B4-BE49-F238E27FC236}">
                    <a16:creationId xmlns:a16="http://schemas.microsoft.com/office/drawing/2014/main" id="{D692A6DF-F694-925B-45CD-AB647FA4CB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38" name="Line 1877">
                <a:extLst>
                  <a:ext uri="{FF2B5EF4-FFF2-40B4-BE49-F238E27FC236}">
                    <a16:creationId xmlns:a16="http://schemas.microsoft.com/office/drawing/2014/main" id="{CDDFB78E-3747-06D4-BC6A-A572B69A77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39" name="Line 1878">
                <a:extLst>
                  <a:ext uri="{FF2B5EF4-FFF2-40B4-BE49-F238E27FC236}">
                    <a16:creationId xmlns:a16="http://schemas.microsoft.com/office/drawing/2014/main" id="{9E6648BD-A712-D797-D51E-94A17B7802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2843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40" name="Line 1879">
                <a:extLst>
                  <a:ext uri="{FF2B5EF4-FFF2-40B4-BE49-F238E27FC236}">
                    <a16:creationId xmlns:a16="http://schemas.microsoft.com/office/drawing/2014/main" id="{7BF2FD21-55E9-697A-0EB1-5322FFF060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41" name="Line 1880">
                <a:extLst>
                  <a:ext uri="{FF2B5EF4-FFF2-40B4-BE49-F238E27FC236}">
                    <a16:creationId xmlns:a16="http://schemas.microsoft.com/office/drawing/2014/main" id="{9E9CD56F-AAC5-2729-8543-0BA93EA068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42" name="Line 1881">
                <a:extLst>
                  <a:ext uri="{FF2B5EF4-FFF2-40B4-BE49-F238E27FC236}">
                    <a16:creationId xmlns:a16="http://schemas.microsoft.com/office/drawing/2014/main" id="{D2CBC5DC-701E-F8CB-9493-FBB3923921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284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43" name="Line 1882">
                <a:extLst>
                  <a:ext uri="{FF2B5EF4-FFF2-40B4-BE49-F238E27FC236}">
                    <a16:creationId xmlns:a16="http://schemas.microsoft.com/office/drawing/2014/main" id="{1E69425C-DB13-E50E-BA77-F5AAACD7A3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44" name="Line 1883">
                <a:extLst>
                  <a:ext uri="{FF2B5EF4-FFF2-40B4-BE49-F238E27FC236}">
                    <a16:creationId xmlns:a16="http://schemas.microsoft.com/office/drawing/2014/main" id="{9CE7C6B0-3557-F06D-94A8-6082323197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45" name="Line 1884">
                <a:extLst>
                  <a:ext uri="{FF2B5EF4-FFF2-40B4-BE49-F238E27FC236}">
                    <a16:creationId xmlns:a16="http://schemas.microsoft.com/office/drawing/2014/main" id="{E5DE732C-6BEC-F1F0-FD5E-3C0967B8F7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46" name="Line 1885">
                <a:extLst>
                  <a:ext uri="{FF2B5EF4-FFF2-40B4-BE49-F238E27FC236}">
                    <a16:creationId xmlns:a16="http://schemas.microsoft.com/office/drawing/2014/main" id="{1BCFF555-9FEB-3462-8922-FE9DFBE125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47" name="Line 1886">
                <a:extLst>
                  <a:ext uri="{FF2B5EF4-FFF2-40B4-BE49-F238E27FC236}">
                    <a16:creationId xmlns:a16="http://schemas.microsoft.com/office/drawing/2014/main" id="{AA4F2394-B59F-97C1-7B10-6E2609A926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48" name="Line 1887">
                <a:extLst>
                  <a:ext uri="{FF2B5EF4-FFF2-40B4-BE49-F238E27FC236}">
                    <a16:creationId xmlns:a16="http://schemas.microsoft.com/office/drawing/2014/main" id="{8D2C4DB6-636D-1798-5AF0-44D118B5D0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49" name="Line 1888">
                <a:extLst>
                  <a:ext uri="{FF2B5EF4-FFF2-40B4-BE49-F238E27FC236}">
                    <a16:creationId xmlns:a16="http://schemas.microsoft.com/office/drawing/2014/main" id="{6AF31347-7111-AC35-C58F-79EF8A04B3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312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50" name="Line 1889">
                <a:extLst>
                  <a:ext uri="{FF2B5EF4-FFF2-40B4-BE49-F238E27FC236}">
                    <a16:creationId xmlns:a16="http://schemas.microsoft.com/office/drawing/2014/main" id="{4834F2E8-72E2-F9D5-870C-CFBF9118B3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51" name="Line 1890">
                <a:extLst>
                  <a:ext uri="{FF2B5EF4-FFF2-40B4-BE49-F238E27FC236}">
                    <a16:creationId xmlns:a16="http://schemas.microsoft.com/office/drawing/2014/main" id="{DFAA2204-E1DE-FD3E-D4A1-C2CD4AE9DC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52" name="Line 1891">
                <a:extLst>
                  <a:ext uri="{FF2B5EF4-FFF2-40B4-BE49-F238E27FC236}">
                    <a16:creationId xmlns:a16="http://schemas.microsoft.com/office/drawing/2014/main" id="{6B853AB5-66C8-1855-CC5B-04C311A35A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312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53" name="Line 1892">
                <a:extLst>
                  <a:ext uri="{FF2B5EF4-FFF2-40B4-BE49-F238E27FC236}">
                    <a16:creationId xmlns:a16="http://schemas.microsoft.com/office/drawing/2014/main" id="{4F1F6FB5-C1ED-9B31-1EA3-067EAF85D3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54" name="Line 1893">
                <a:extLst>
                  <a:ext uri="{FF2B5EF4-FFF2-40B4-BE49-F238E27FC236}">
                    <a16:creationId xmlns:a16="http://schemas.microsoft.com/office/drawing/2014/main" id="{01EE0EA1-847E-23CB-4E15-13341D307F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55" name="Line 1894">
                <a:extLst>
                  <a:ext uri="{FF2B5EF4-FFF2-40B4-BE49-F238E27FC236}">
                    <a16:creationId xmlns:a16="http://schemas.microsoft.com/office/drawing/2014/main" id="{EF258E8A-7D4E-0011-080F-239005D5CF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56" name="Line 1895">
                <a:extLst>
                  <a:ext uri="{FF2B5EF4-FFF2-40B4-BE49-F238E27FC236}">
                    <a16:creationId xmlns:a16="http://schemas.microsoft.com/office/drawing/2014/main" id="{27578C05-44F8-CAB0-2FAC-1022B2A2CA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57" name="Line 1896">
                <a:extLst>
                  <a:ext uri="{FF2B5EF4-FFF2-40B4-BE49-F238E27FC236}">
                    <a16:creationId xmlns:a16="http://schemas.microsoft.com/office/drawing/2014/main" id="{9EF5DC75-E9A3-C9C4-E40E-71D0ABC183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58" name="Line 1897">
                <a:extLst>
                  <a:ext uri="{FF2B5EF4-FFF2-40B4-BE49-F238E27FC236}">
                    <a16:creationId xmlns:a16="http://schemas.microsoft.com/office/drawing/2014/main" id="{2B1AB408-1D6C-9586-8C3F-FB9DD00A5E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59" name="Line 1898">
                <a:extLst>
                  <a:ext uri="{FF2B5EF4-FFF2-40B4-BE49-F238E27FC236}">
                    <a16:creationId xmlns:a16="http://schemas.microsoft.com/office/drawing/2014/main" id="{4C079531-4F5D-2CDB-A135-E22082CBE7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340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60" name="Line 1899">
                <a:extLst>
                  <a:ext uri="{FF2B5EF4-FFF2-40B4-BE49-F238E27FC236}">
                    <a16:creationId xmlns:a16="http://schemas.microsoft.com/office/drawing/2014/main" id="{49E27B8A-88B7-9633-FE0F-4119FC921C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61" name="Line 1900">
                <a:extLst>
                  <a:ext uri="{FF2B5EF4-FFF2-40B4-BE49-F238E27FC236}">
                    <a16:creationId xmlns:a16="http://schemas.microsoft.com/office/drawing/2014/main" id="{D8A44A72-33A3-0CCA-D87F-36E1B801CA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62" name="Line 1901">
                <a:extLst>
                  <a:ext uri="{FF2B5EF4-FFF2-40B4-BE49-F238E27FC236}">
                    <a16:creationId xmlns:a16="http://schemas.microsoft.com/office/drawing/2014/main" id="{D9F84E5D-3C60-4B15-B424-A3E2D87AF9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340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63" name="Line 1902">
                <a:extLst>
                  <a:ext uri="{FF2B5EF4-FFF2-40B4-BE49-F238E27FC236}">
                    <a16:creationId xmlns:a16="http://schemas.microsoft.com/office/drawing/2014/main" id="{21A7EF47-2CEE-D144-0D8E-2AF8023EEC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64" name="Line 1903">
                <a:extLst>
                  <a:ext uri="{FF2B5EF4-FFF2-40B4-BE49-F238E27FC236}">
                    <a16:creationId xmlns:a16="http://schemas.microsoft.com/office/drawing/2014/main" id="{DCACF2CC-A00A-1B18-B8FC-68EB6FB85C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65" name="Line 1904">
                <a:extLst>
                  <a:ext uri="{FF2B5EF4-FFF2-40B4-BE49-F238E27FC236}">
                    <a16:creationId xmlns:a16="http://schemas.microsoft.com/office/drawing/2014/main" id="{547772AD-9337-FBD3-5276-6BFC69D9AE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66" name="Line 1905">
                <a:extLst>
                  <a:ext uri="{FF2B5EF4-FFF2-40B4-BE49-F238E27FC236}">
                    <a16:creationId xmlns:a16="http://schemas.microsoft.com/office/drawing/2014/main" id="{69C3CF1F-88C1-E06F-CA89-1B13EF04F5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67" name="Line 1906">
                <a:extLst>
                  <a:ext uri="{FF2B5EF4-FFF2-40B4-BE49-F238E27FC236}">
                    <a16:creationId xmlns:a16="http://schemas.microsoft.com/office/drawing/2014/main" id="{79CDC81F-CA9C-3894-9C5E-032BB1E484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68" name="Line 1907">
                <a:extLst>
                  <a:ext uri="{FF2B5EF4-FFF2-40B4-BE49-F238E27FC236}">
                    <a16:creationId xmlns:a16="http://schemas.microsoft.com/office/drawing/2014/main" id="{5EB52DAE-3277-DEA7-4BA7-CEF457B613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69" name="Line 1908">
                <a:extLst>
                  <a:ext uri="{FF2B5EF4-FFF2-40B4-BE49-F238E27FC236}">
                    <a16:creationId xmlns:a16="http://schemas.microsoft.com/office/drawing/2014/main" id="{2030F502-E925-E446-3B8B-0F4C3842B0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3683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70" name="Line 1909">
                <a:extLst>
                  <a:ext uri="{FF2B5EF4-FFF2-40B4-BE49-F238E27FC236}">
                    <a16:creationId xmlns:a16="http://schemas.microsoft.com/office/drawing/2014/main" id="{1C615332-4554-6A39-6AF3-0F232057B5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71" name="Line 1910">
                <a:extLst>
                  <a:ext uri="{FF2B5EF4-FFF2-40B4-BE49-F238E27FC236}">
                    <a16:creationId xmlns:a16="http://schemas.microsoft.com/office/drawing/2014/main" id="{4FAC7A47-B0FB-2735-7AE4-B4DEE08058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368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72" name="Line 1911">
                <a:extLst>
                  <a:ext uri="{FF2B5EF4-FFF2-40B4-BE49-F238E27FC236}">
                    <a16:creationId xmlns:a16="http://schemas.microsoft.com/office/drawing/2014/main" id="{E815DF89-4EC7-B52F-1ADF-9DA94FD8F2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73" name="Line 1912">
                <a:extLst>
                  <a:ext uri="{FF2B5EF4-FFF2-40B4-BE49-F238E27FC236}">
                    <a16:creationId xmlns:a16="http://schemas.microsoft.com/office/drawing/2014/main" id="{7DF703A3-858C-C78C-3D9F-96DB912326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74" name="Line 1913">
                <a:extLst>
                  <a:ext uri="{FF2B5EF4-FFF2-40B4-BE49-F238E27FC236}">
                    <a16:creationId xmlns:a16="http://schemas.microsoft.com/office/drawing/2014/main" id="{FEF86F72-3A3B-2563-4D5D-8F9C5AD626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75" name="Line 1914">
                <a:extLst>
                  <a:ext uri="{FF2B5EF4-FFF2-40B4-BE49-F238E27FC236}">
                    <a16:creationId xmlns:a16="http://schemas.microsoft.com/office/drawing/2014/main" id="{158E1EA0-59FB-10D5-1810-C616CB2361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76" name="Line 1915">
                <a:extLst>
                  <a:ext uri="{FF2B5EF4-FFF2-40B4-BE49-F238E27FC236}">
                    <a16:creationId xmlns:a16="http://schemas.microsoft.com/office/drawing/2014/main" id="{F5F3A20F-1E11-F6EF-A97B-CFBF052E05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77" name="Line 1916">
                <a:extLst>
                  <a:ext uri="{FF2B5EF4-FFF2-40B4-BE49-F238E27FC236}">
                    <a16:creationId xmlns:a16="http://schemas.microsoft.com/office/drawing/2014/main" id="{00C132C0-448A-BA85-0E8D-73557F6965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78" name="Line 1917">
                <a:extLst>
                  <a:ext uri="{FF2B5EF4-FFF2-40B4-BE49-F238E27FC236}">
                    <a16:creationId xmlns:a16="http://schemas.microsoft.com/office/drawing/2014/main" id="{FB598C80-AACD-F23F-91E5-37AB054BB7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396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79" name="Line 1918">
                <a:extLst>
                  <a:ext uri="{FF2B5EF4-FFF2-40B4-BE49-F238E27FC236}">
                    <a16:creationId xmlns:a16="http://schemas.microsoft.com/office/drawing/2014/main" id="{7FBEB1E6-E1CC-ABF4-8C46-14A8B2F6AB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80" name="Line 1919">
                <a:extLst>
                  <a:ext uri="{FF2B5EF4-FFF2-40B4-BE49-F238E27FC236}">
                    <a16:creationId xmlns:a16="http://schemas.microsoft.com/office/drawing/2014/main" id="{4152A968-3CCF-76A1-F4E4-B34E7B6698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396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81" name="Line 1920">
                <a:extLst>
                  <a:ext uri="{FF2B5EF4-FFF2-40B4-BE49-F238E27FC236}">
                    <a16:creationId xmlns:a16="http://schemas.microsoft.com/office/drawing/2014/main" id="{1A904B5F-82EF-963F-988E-F62C9B54A7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82" name="Line 1921">
                <a:extLst>
                  <a:ext uri="{FF2B5EF4-FFF2-40B4-BE49-F238E27FC236}">
                    <a16:creationId xmlns:a16="http://schemas.microsoft.com/office/drawing/2014/main" id="{B6D111B4-F623-1461-A56E-E2B8A6DADF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83" name="Line 1922">
                <a:extLst>
                  <a:ext uri="{FF2B5EF4-FFF2-40B4-BE49-F238E27FC236}">
                    <a16:creationId xmlns:a16="http://schemas.microsoft.com/office/drawing/2014/main" id="{93CB8A62-3C96-049C-FF73-4BD7D57826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84" name="Line 1923">
                <a:extLst>
                  <a:ext uri="{FF2B5EF4-FFF2-40B4-BE49-F238E27FC236}">
                    <a16:creationId xmlns:a16="http://schemas.microsoft.com/office/drawing/2014/main" id="{669C0A11-1B37-EE75-EB89-49B3A19871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85" name="Line 1924">
                <a:extLst>
                  <a:ext uri="{FF2B5EF4-FFF2-40B4-BE49-F238E27FC236}">
                    <a16:creationId xmlns:a16="http://schemas.microsoft.com/office/drawing/2014/main" id="{B51D7650-095D-404E-0872-254918DDB7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86" name="Line 1925">
                <a:extLst>
                  <a:ext uri="{FF2B5EF4-FFF2-40B4-BE49-F238E27FC236}">
                    <a16:creationId xmlns:a16="http://schemas.microsoft.com/office/drawing/2014/main" id="{EFB223CA-41BF-088B-1363-49E8D58E8E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87" name="Line 1926">
                <a:extLst>
                  <a:ext uri="{FF2B5EF4-FFF2-40B4-BE49-F238E27FC236}">
                    <a16:creationId xmlns:a16="http://schemas.microsoft.com/office/drawing/2014/main" id="{9C6692F8-ABFF-4FCE-5FC5-E8C30467EF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424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88" name="Line 1927">
                <a:extLst>
                  <a:ext uri="{FF2B5EF4-FFF2-40B4-BE49-F238E27FC236}">
                    <a16:creationId xmlns:a16="http://schemas.microsoft.com/office/drawing/2014/main" id="{449178D0-F667-6298-EC7B-96B37EA7F0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89" name="Line 1928">
                <a:extLst>
                  <a:ext uri="{FF2B5EF4-FFF2-40B4-BE49-F238E27FC236}">
                    <a16:creationId xmlns:a16="http://schemas.microsoft.com/office/drawing/2014/main" id="{F7DA9A41-12D7-3BA1-A696-BF6A9E8CD2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424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90" name="Line 1929">
                <a:extLst>
                  <a:ext uri="{FF2B5EF4-FFF2-40B4-BE49-F238E27FC236}">
                    <a16:creationId xmlns:a16="http://schemas.microsoft.com/office/drawing/2014/main" id="{3A161338-B534-797E-7714-6339F14F43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91" name="Line 1930">
                <a:extLst>
                  <a:ext uri="{FF2B5EF4-FFF2-40B4-BE49-F238E27FC236}">
                    <a16:creationId xmlns:a16="http://schemas.microsoft.com/office/drawing/2014/main" id="{0EABB561-F1A9-C886-8B29-E46A0C1559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92" name="Line 1931">
                <a:extLst>
                  <a:ext uri="{FF2B5EF4-FFF2-40B4-BE49-F238E27FC236}">
                    <a16:creationId xmlns:a16="http://schemas.microsoft.com/office/drawing/2014/main" id="{BFB92F06-7DAF-25BC-3570-FB00555411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93" name="Line 1932">
                <a:extLst>
                  <a:ext uri="{FF2B5EF4-FFF2-40B4-BE49-F238E27FC236}">
                    <a16:creationId xmlns:a16="http://schemas.microsoft.com/office/drawing/2014/main" id="{D1F31F3D-6487-4222-350C-6E617159C3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94" name="Line 1933">
                <a:extLst>
                  <a:ext uri="{FF2B5EF4-FFF2-40B4-BE49-F238E27FC236}">
                    <a16:creationId xmlns:a16="http://schemas.microsoft.com/office/drawing/2014/main" id="{E7915D4B-DE05-EBB2-708A-26C0F55B5A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71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95" name="Line 1934">
                <a:extLst>
                  <a:ext uri="{FF2B5EF4-FFF2-40B4-BE49-F238E27FC236}">
                    <a16:creationId xmlns:a16="http://schemas.microsoft.com/office/drawing/2014/main" id="{DABC26B1-E458-7481-D86B-BBEF10835F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452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96" name="Line 1935">
                <a:extLst>
                  <a:ext uri="{FF2B5EF4-FFF2-40B4-BE49-F238E27FC236}">
                    <a16:creationId xmlns:a16="http://schemas.microsoft.com/office/drawing/2014/main" id="{85002D40-6B6F-2843-6E74-1A1432B138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452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97" name="Line 1936">
                <a:extLst>
                  <a:ext uri="{FF2B5EF4-FFF2-40B4-BE49-F238E27FC236}">
                    <a16:creationId xmlns:a16="http://schemas.microsoft.com/office/drawing/2014/main" id="{A899BB27-0AA5-595A-4820-DE96423E9A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98" name="Line 1937">
                <a:extLst>
                  <a:ext uri="{FF2B5EF4-FFF2-40B4-BE49-F238E27FC236}">
                    <a16:creationId xmlns:a16="http://schemas.microsoft.com/office/drawing/2014/main" id="{8E80740D-642B-8645-D6FA-46A6673E6A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099" name="Line 1938">
                <a:extLst>
                  <a:ext uri="{FF2B5EF4-FFF2-40B4-BE49-F238E27FC236}">
                    <a16:creationId xmlns:a16="http://schemas.microsoft.com/office/drawing/2014/main" id="{B92EF596-0A82-DCBB-E7A0-FA020E01B4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480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00" name="Line 1939">
                <a:extLst>
                  <a:ext uri="{FF2B5EF4-FFF2-40B4-BE49-F238E27FC236}">
                    <a16:creationId xmlns:a16="http://schemas.microsoft.com/office/drawing/2014/main" id="{D4EC5378-F79B-B3D6-4726-64E553ED7C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480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01" name="Line 1940">
                <a:extLst>
                  <a:ext uri="{FF2B5EF4-FFF2-40B4-BE49-F238E27FC236}">
                    <a16:creationId xmlns:a16="http://schemas.microsoft.com/office/drawing/2014/main" id="{26E94C03-2AB1-20DD-82E9-8BB8AFDB6A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02" name="Line 1941">
                <a:extLst>
                  <a:ext uri="{FF2B5EF4-FFF2-40B4-BE49-F238E27FC236}">
                    <a16:creationId xmlns:a16="http://schemas.microsoft.com/office/drawing/2014/main" id="{5A06A360-6DBF-B7F2-BA67-8573DB20F3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03" name="Line 1942">
                <a:extLst>
                  <a:ext uri="{FF2B5EF4-FFF2-40B4-BE49-F238E27FC236}">
                    <a16:creationId xmlns:a16="http://schemas.microsoft.com/office/drawing/2014/main" id="{2D5538AA-6AA8-2A6E-F819-55554D23A9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508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04" name="Line 1943">
                <a:extLst>
                  <a:ext uri="{FF2B5EF4-FFF2-40B4-BE49-F238E27FC236}">
                    <a16:creationId xmlns:a16="http://schemas.microsoft.com/office/drawing/2014/main" id="{B3FAABD7-8D6C-F63C-7CF9-381AB7FF34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508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05" name="Line 1944">
                <a:extLst>
                  <a:ext uri="{FF2B5EF4-FFF2-40B4-BE49-F238E27FC236}">
                    <a16:creationId xmlns:a16="http://schemas.microsoft.com/office/drawing/2014/main" id="{EEA95E47-CEA9-6C8A-1F51-6344C45349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06" name="Line 1945">
                <a:extLst>
                  <a:ext uri="{FF2B5EF4-FFF2-40B4-BE49-F238E27FC236}">
                    <a16:creationId xmlns:a16="http://schemas.microsoft.com/office/drawing/2014/main" id="{1D87C414-530D-F714-D44C-746AF398B6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07" name="Line 1946">
                <a:extLst>
                  <a:ext uri="{FF2B5EF4-FFF2-40B4-BE49-F238E27FC236}">
                    <a16:creationId xmlns:a16="http://schemas.microsoft.com/office/drawing/2014/main" id="{51EF2959-A15C-98D5-C6AC-321FAD754D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536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08" name="Line 1947">
                <a:extLst>
                  <a:ext uri="{FF2B5EF4-FFF2-40B4-BE49-F238E27FC236}">
                    <a16:creationId xmlns:a16="http://schemas.microsoft.com/office/drawing/2014/main" id="{EE1F950D-4C71-3D29-0493-48405BED48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536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09" name="Line 1948">
                <a:extLst>
                  <a:ext uri="{FF2B5EF4-FFF2-40B4-BE49-F238E27FC236}">
                    <a16:creationId xmlns:a16="http://schemas.microsoft.com/office/drawing/2014/main" id="{891F6684-9661-98EF-198C-CB3508AACA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10" name="Line 1949">
                <a:extLst>
                  <a:ext uri="{FF2B5EF4-FFF2-40B4-BE49-F238E27FC236}">
                    <a16:creationId xmlns:a16="http://schemas.microsoft.com/office/drawing/2014/main" id="{8D348E51-91E2-9969-84E4-9C27631D59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11" name="Line 1950">
                <a:extLst>
                  <a:ext uri="{FF2B5EF4-FFF2-40B4-BE49-F238E27FC236}">
                    <a16:creationId xmlns:a16="http://schemas.microsoft.com/office/drawing/2014/main" id="{418F649B-4344-0BAE-9F1F-13AE93859E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564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12" name="Line 1951">
                <a:extLst>
                  <a:ext uri="{FF2B5EF4-FFF2-40B4-BE49-F238E27FC236}">
                    <a16:creationId xmlns:a16="http://schemas.microsoft.com/office/drawing/2014/main" id="{A4126336-FBA6-4167-6DBB-2D197B31B2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564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13" name="Line 1952">
                <a:extLst>
                  <a:ext uri="{FF2B5EF4-FFF2-40B4-BE49-F238E27FC236}">
                    <a16:creationId xmlns:a16="http://schemas.microsoft.com/office/drawing/2014/main" id="{05F3ED0D-D04F-5E87-BDFF-36F544BD90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14" name="Line 1953">
                <a:extLst>
                  <a:ext uri="{FF2B5EF4-FFF2-40B4-BE49-F238E27FC236}">
                    <a16:creationId xmlns:a16="http://schemas.microsoft.com/office/drawing/2014/main" id="{927CD7F0-A8B0-4AB4-0895-D96FAE4320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15" name="Line 1954">
                <a:extLst>
                  <a:ext uri="{FF2B5EF4-FFF2-40B4-BE49-F238E27FC236}">
                    <a16:creationId xmlns:a16="http://schemas.microsoft.com/office/drawing/2014/main" id="{EA6AF6C4-B9D7-2186-DD6E-234966AFE9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592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16" name="Line 1955">
                <a:extLst>
                  <a:ext uri="{FF2B5EF4-FFF2-40B4-BE49-F238E27FC236}">
                    <a16:creationId xmlns:a16="http://schemas.microsoft.com/office/drawing/2014/main" id="{F64905A1-D648-0EEE-A279-D73C58FF78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592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17" name="Line 1956">
                <a:extLst>
                  <a:ext uri="{FF2B5EF4-FFF2-40B4-BE49-F238E27FC236}">
                    <a16:creationId xmlns:a16="http://schemas.microsoft.com/office/drawing/2014/main" id="{A71A8FBA-D012-B1D5-D8CC-522AC0B638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18" name="Line 1957">
                <a:extLst>
                  <a:ext uri="{FF2B5EF4-FFF2-40B4-BE49-F238E27FC236}">
                    <a16:creationId xmlns:a16="http://schemas.microsoft.com/office/drawing/2014/main" id="{A69183C9-152A-A0E1-C96A-2653C61915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19" name="Line 1958">
                <a:extLst>
                  <a:ext uri="{FF2B5EF4-FFF2-40B4-BE49-F238E27FC236}">
                    <a16:creationId xmlns:a16="http://schemas.microsoft.com/office/drawing/2014/main" id="{BFB3DA7C-F3F2-6E1C-EE5D-FD01095757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620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20" name="Line 1959">
                <a:extLst>
                  <a:ext uri="{FF2B5EF4-FFF2-40B4-BE49-F238E27FC236}">
                    <a16:creationId xmlns:a16="http://schemas.microsoft.com/office/drawing/2014/main" id="{94679153-C4FD-D8E8-AEA7-DAAAA43687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620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21" name="Line 1960">
                <a:extLst>
                  <a:ext uri="{FF2B5EF4-FFF2-40B4-BE49-F238E27FC236}">
                    <a16:creationId xmlns:a16="http://schemas.microsoft.com/office/drawing/2014/main" id="{22156F6C-A575-64C3-8AAB-2D678B9C09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22" name="Line 1961">
                <a:extLst>
                  <a:ext uri="{FF2B5EF4-FFF2-40B4-BE49-F238E27FC236}">
                    <a16:creationId xmlns:a16="http://schemas.microsoft.com/office/drawing/2014/main" id="{5A6F1C21-0165-21CD-9601-DC0051B16B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23" name="Line 1962">
                <a:extLst>
                  <a:ext uri="{FF2B5EF4-FFF2-40B4-BE49-F238E27FC236}">
                    <a16:creationId xmlns:a16="http://schemas.microsoft.com/office/drawing/2014/main" id="{95CA53B1-F371-EF80-2F69-F86B1CA2E2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648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24" name="Line 1963">
                <a:extLst>
                  <a:ext uri="{FF2B5EF4-FFF2-40B4-BE49-F238E27FC236}">
                    <a16:creationId xmlns:a16="http://schemas.microsoft.com/office/drawing/2014/main" id="{4B2455E7-3090-CB57-4CA4-86838F4251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648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25" name="Line 1964">
                <a:extLst>
                  <a:ext uri="{FF2B5EF4-FFF2-40B4-BE49-F238E27FC236}">
                    <a16:creationId xmlns:a16="http://schemas.microsoft.com/office/drawing/2014/main" id="{D05B0D9D-68A9-7D50-E33C-8007477B95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26" name="Line 1965">
                <a:extLst>
                  <a:ext uri="{FF2B5EF4-FFF2-40B4-BE49-F238E27FC236}">
                    <a16:creationId xmlns:a16="http://schemas.microsoft.com/office/drawing/2014/main" id="{5B9A07AB-F9ED-3E0E-E846-7B55782D35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27" name="Line 1966">
                <a:extLst>
                  <a:ext uri="{FF2B5EF4-FFF2-40B4-BE49-F238E27FC236}">
                    <a16:creationId xmlns:a16="http://schemas.microsoft.com/office/drawing/2014/main" id="{844E40FE-74FB-EC2D-4792-FF94020A77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676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28" name="Line 1967">
                <a:extLst>
                  <a:ext uri="{FF2B5EF4-FFF2-40B4-BE49-F238E27FC236}">
                    <a16:creationId xmlns:a16="http://schemas.microsoft.com/office/drawing/2014/main" id="{257EED75-2C48-839B-EE97-03087D6851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676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29" name="Line 1968">
                <a:extLst>
                  <a:ext uri="{FF2B5EF4-FFF2-40B4-BE49-F238E27FC236}">
                    <a16:creationId xmlns:a16="http://schemas.microsoft.com/office/drawing/2014/main" id="{A5E2A7AD-4198-23CB-84A9-F5388F3D59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30" name="Line 1969">
                <a:extLst>
                  <a:ext uri="{FF2B5EF4-FFF2-40B4-BE49-F238E27FC236}">
                    <a16:creationId xmlns:a16="http://schemas.microsoft.com/office/drawing/2014/main" id="{6F792073-9FD5-C367-E262-5C275C1037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31" name="Line 1970">
                <a:extLst>
                  <a:ext uri="{FF2B5EF4-FFF2-40B4-BE49-F238E27FC236}">
                    <a16:creationId xmlns:a16="http://schemas.microsoft.com/office/drawing/2014/main" id="{DBDE6826-C58E-220A-8126-C6459D762C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703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32" name="Line 1971">
                <a:extLst>
                  <a:ext uri="{FF2B5EF4-FFF2-40B4-BE49-F238E27FC236}">
                    <a16:creationId xmlns:a16="http://schemas.microsoft.com/office/drawing/2014/main" id="{84035873-4C44-596A-592F-9F2C271EE6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703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33" name="Line 1972">
                <a:extLst>
                  <a:ext uri="{FF2B5EF4-FFF2-40B4-BE49-F238E27FC236}">
                    <a16:creationId xmlns:a16="http://schemas.microsoft.com/office/drawing/2014/main" id="{2B445005-3023-1ABD-FBC5-477B88287A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34" name="Line 1973">
                <a:extLst>
                  <a:ext uri="{FF2B5EF4-FFF2-40B4-BE49-F238E27FC236}">
                    <a16:creationId xmlns:a16="http://schemas.microsoft.com/office/drawing/2014/main" id="{684C8B07-3238-1E00-43EF-C3AD352082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35" name="Line 1974">
                <a:extLst>
                  <a:ext uri="{FF2B5EF4-FFF2-40B4-BE49-F238E27FC236}">
                    <a16:creationId xmlns:a16="http://schemas.microsoft.com/office/drawing/2014/main" id="{E3C16026-786D-87F9-D724-6B0C7BCEF5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732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36" name="Line 1975">
                <a:extLst>
                  <a:ext uri="{FF2B5EF4-FFF2-40B4-BE49-F238E27FC236}">
                    <a16:creationId xmlns:a16="http://schemas.microsoft.com/office/drawing/2014/main" id="{A8F790BD-7ED0-A818-3EDB-90F1EC0A64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732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37" name="Line 1976">
                <a:extLst>
                  <a:ext uri="{FF2B5EF4-FFF2-40B4-BE49-F238E27FC236}">
                    <a16:creationId xmlns:a16="http://schemas.microsoft.com/office/drawing/2014/main" id="{8EBA0CCE-30EB-CC43-36EC-83D45E5E83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38" name="Line 1977">
                <a:extLst>
                  <a:ext uri="{FF2B5EF4-FFF2-40B4-BE49-F238E27FC236}">
                    <a16:creationId xmlns:a16="http://schemas.microsoft.com/office/drawing/2014/main" id="{936D997A-C8F4-11F1-F1BD-90F747B810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39" name="Line 1978">
                <a:extLst>
                  <a:ext uri="{FF2B5EF4-FFF2-40B4-BE49-F238E27FC236}">
                    <a16:creationId xmlns:a16="http://schemas.microsoft.com/office/drawing/2014/main" id="{A329ECCE-321E-7655-A841-6460DDC2ED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759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40" name="Line 1979">
                <a:extLst>
                  <a:ext uri="{FF2B5EF4-FFF2-40B4-BE49-F238E27FC236}">
                    <a16:creationId xmlns:a16="http://schemas.microsoft.com/office/drawing/2014/main" id="{049C5DC7-B1D4-8114-1DB7-7D85EE72F0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759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41" name="Line 1980">
                <a:extLst>
                  <a:ext uri="{FF2B5EF4-FFF2-40B4-BE49-F238E27FC236}">
                    <a16:creationId xmlns:a16="http://schemas.microsoft.com/office/drawing/2014/main" id="{69C442F5-F74D-0FB1-2A87-1049499D84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42" name="Line 1981">
                <a:extLst>
                  <a:ext uri="{FF2B5EF4-FFF2-40B4-BE49-F238E27FC236}">
                    <a16:creationId xmlns:a16="http://schemas.microsoft.com/office/drawing/2014/main" id="{F85A0609-8ACD-1E08-DF76-CFDB13514A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43" name="Line 1982">
                <a:extLst>
                  <a:ext uri="{FF2B5EF4-FFF2-40B4-BE49-F238E27FC236}">
                    <a16:creationId xmlns:a16="http://schemas.microsoft.com/office/drawing/2014/main" id="{2544FAF9-56C5-82D8-66E0-D8352B1660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788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44" name="Line 1983">
                <a:extLst>
                  <a:ext uri="{FF2B5EF4-FFF2-40B4-BE49-F238E27FC236}">
                    <a16:creationId xmlns:a16="http://schemas.microsoft.com/office/drawing/2014/main" id="{6D5EEB73-AD67-A534-0C00-1E5FCC167A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788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45" name="Line 1984">
                <a:extLst>
                  <a:ext uri="{FF2B5EF4-FFF2-40B4-BE49-F238E27FC236}">
                    <a16:creationId xmlns:a16="http://schemas.microsoft.com/office/drawing/2014/main" id="{9F926A1C-5515-05CC-E080-B11A5ACBBD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46" name="Line 1985">
                <a:extLst>
                  <a:ext uri="{FF2B5EF4-FFF2-40B4-BE49-F238E27FC236}">
                    <a16:creationId xmlns:a16="http://schemas.microsoft.com/office/drawing/2014/main" id="{BD48F7CD-1F61-4AC0-C752-4FA284F3FF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47" name="Line 1986">
                <a:extLst>
                  <a:ext uri="{FF2B5EF4-FFF2-40B4-BE49-F238E27FC236}">
                    <a16:creationId xmlns:a16="http://schemas.microsoft.com/office/drawing/2014/main" id="{DA7B440F-8B7F-0FF5-1BA8-9A50DBD7EC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816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48" name="Line 1987">
                <a:extLst>
                  <a:ext uri="{FF2B5EF4-FFF2-40B4-BE49-F238E27FC236}">
                    <a16:creationId xmlns:a16="http://schemas.microsoft.com/office/drawing/2014/main" id="{F9EBC7AE-732A-8A85-BE98-59FE3DDAAE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816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49" name="Line 1988">
                <a:extLst>
                  <a:ext uri="{FF2B5EF4-FFF2-40B4-BE49-F238E27FC236}">
                    <a16:creationId xmlns:a16="http://schemas.microsoft.com/office/drawing/2014/main" id="{DD1CA1EB-3380-4C6E-A109-5EF094E175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50" name="Line 1989">
                <a:extLst>
                  <a:ext uri="{FF2B5EF4-FFF2-40B4-BE49-F238E27FC236}">
                    <a16:creationId xmlns:a16="http://schemas.microsoft.com/office/drawing/2014/main" id="{0BA930CB-93DB-7A25-7001-7798551295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51" name="Line 1990">
                <a:extLst>
                  <a:ext uri="{FF2B5EF4-FFF2-40B4-BE49-F238E27FC236}">
                    <a16:creationId xmlns:a16="http://schemas.microsoft.com/office/drawing/2014/main" id="{076F2612-E7FE-24ED-A188-9ABE30EAE1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843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52" name="Line 1991">
                <a:extLst>
                  <a:ext uri="{FF2B5EF4-FFF2-40B4-BE49-F238E27FC236}">
                    <a16:creationId xmlns:a16="http://schemas.microsoft.com/office/drawing/2014/main" id="{10373F42-49C7-3808-7562-F4B9E999C0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843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53" name="Line 1992">
                <a:extLst>
                  <a:ext uri="{FF2B5EF4-FFF2-40B4-BE49-F238E27FC236}">
                    <a16:creationId xmlns:a16="http://schemas.microsoft.com/office/drawing/2014/main" id="{FEFD0CE2-DB6D-11E8-7186-7FE91381FA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54" name="Line 1993">
                <a:extLst>
                  <a:ext uri="{FF2B5EF4-FFF2-40B4-BE49-F238E27FC236}">
                    <a16:creationId xmlns:a16="http://schemas.microsoft.com/office/drawing/2014/main" id="{A1207E82-BA36-272F-BF0E-4C40BF2174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55" name="Line 1994">
                <a:extLst>
                  <a:ext uri="{FF2B5EF4-FFF2-40B4-BE49-F238E27FC236}">
                    <a16:creationId xmlns:a16="http://schemas.microsoft.com/office/drawing/2014/main" id="{A87C4991-6F39-0C69-46CC-8542A1E9A2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872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56" name="Line 1995">
                <a:extLst>
                  <a:ext uri="{FF2B5EF4-FFF2-40B4-BE49-F238E27FC236}">
                    <a16:creationId xmlns:a16="http://schemas.microsoft.com/office/drawing/2014/main" id="{86DC01F4-FBA8-52C1-FBBD-C3711DC13D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872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57" name="Line 1996">
                <a:extLst>
                  <a:ext uri="{FF2B5EF4-FFF2-40B4-BE49-F238E27FC236}">
                    <a16:creationId xmlns:a16="http://schemas.microsoft.com/office/drawing/2014/main" id="{199E9624-5C3C-7DD6-638B-D324E0F935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58" name="Line 1997">
                <a:extLst>
                  <a:ext uri="{FF2B5EF4-FFF2-40B4-BE49-F238E27FC236}">
                    <a16:creationId xmlns:a16="http://schemas.microsoft.com/office/drawing/2014/main" id="{41A94840-F6E1-BB8C-303D-C93D322224A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59" name="Line 1998">
                <a:extLst>
                  <a:ext uri="{FF2B5EF4-FFF2-40B4-BE49-F238E27FC236}">
                    <a16:creationId xmlns:a16="http://schemas.microsoft.com/office/drawing/2014/main" id="{C0E2EBFC-A420-8643-F01F-5870EF5D8C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8998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60" name="Line 1999">
                <a:extLst>
                  <a:ext uri="{FF2B5EF4-FFF2-40B4-BE49-F238E27FC236}">
                    <a16:creationId xmlns:a16="http://schemas.microsoft.com/office/drawing/2014/main" id="{6C753CDF-7550-12FB-5341-F69D5D0413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8998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61" name="Line 2000">
                <a:extLst>
                  <a:ext uri="{FF2B5EF4-FFF2-40B4-BE49-F238E27FC236}">
                    <a16:creationId xmlns:a16="http://schemas.microsoft.com/office/drawing/2014/main" id="{D85231E6-28E7-3646-C10B-B8BA56AD5D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62" name="Line 2001">
                <a:extLst>
                  <a:ext uri="{FF2B5EF4-FFF2-40B4-BE49-F238E27FC236}">
                    <a16:creationId xmlns:a16="http://schemas.microsoft.com/office/drawing/2014/main" id="{C97649D7-FE4E-FD64-42BB-C926DBD6C1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63" name="Line 2002">
                <a:extLst>
                  <a:ext uri="{FF2B5EF4-FFF2-40B4-BE49-F238E27FC236}">
                    <a16:creationId xmlns:a16="http://schemas.microsoft.com/office/drawing/2014/main" id="{86508ED3-61D7-F763-D64B-FB216BE317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927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64" name="Line 2003">
                <a:extLst>
                  <a:ext uri="{FF2B5EF4-FFF2-40B4-BE49-F238E27FC236}">
                    <a16:creationId xmlns:a16="http://schemas.microsoft.com/office/drawing/2014/main" id="{968078AC-C243-7FA9-6129-6BDBC105CB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927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65" name="Line 2004">
                <a:extLst>
                  <a:ext uri="{FF2B5EF4-FFF2-40B4-BE49-F238E27FC236}">
                    <a16:creationId xmlns:a16="http://schemas.microsoft.com/office/drawing/2014/main" id="{AF416231-6C92-A928-2FE2-03873EBE73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66" name="Line 2005">
                <a:extLst>
                  <a:ext uri="{FF2B5EF4-FFF2-40B4-BE49-F238E27FC236}">
                    <a16:creationId xmlns:a16="http://schemas.microsoft.com/office/drawing/2014/main" id="{6D27D614-2497-81AD-5743-BA0E5F540B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67" name="Line 2006">
                <a:extLst>
                  <a:ext uri="{FF2B5EF4-FFF2-40B4-BE49-F238E27FC236}">
                    <a16:creationId xmlns:a16="http://schemas.microsoft.com/office/drawing/2014/main" id="{07B84FD1-9D44-4CBB-EC80-B8317ECC8C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9558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68" name="Line 2007">
                <a:extLst>
                  <a:ext uri="{FF2B5EF4-FFF2-40B4-BE49-F238E27FC236}">
                    <a16:creationId xmlns:a16="http://schemas.microsoft.com/office/drawing/2014/main" id="{3D06BE0C-7D24-9977-A24B-09A5C2725C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9558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69" name="Line 2008">
                <a:extLst>
                  <a:ext uri="{FF2B5EF4-FFF2-40B4-BE49-F238E27FC236}">
                    <a16:creationId xmlns:a16="http://schemas.microsoft.com/office/drawing/2014/main" id="{5426199F-6427-F4D8-1631-DC0FFFECFA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70" name="Line 2009">
                <a:extLst>
                  <a:ext uri="{FF2B5EF4-FFF2-40B4-BE49-F238E27FC236}">
                    <a16:creationId xmlns:a16="http://schemas.microsoft.com/office/drawing/2014/main" id="{283BB07E-4D9C-BF10-6FB0-91D02623A7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71" name="Line 2010">
                <a:extLst>
                  <a:ext uri="{FF2B5EF4-FFF2-40B4-BE49-F238E27FC236}">
                    <a16:creationId xmlns:a16="http://schemas.microsoft.com/office/drawing/2014/main" id="{6D6B9D71-3BC7-119C-85B0-0E52C952D6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983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72" name="Line 2011">
                <a:extLst>
                  <a:ext uri="{FF2B5EF4-FFF2-40B4-BE49-F238E27FC236}">
                    <a16:creationId xmlns:a16="http://schemas.microsoft.com/office/drawing/2014/main" id="{68629C95-7F1B-6846-0693-F145270DD4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983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73" name="Line 2012">
                <a:extLst>
                  <a:ext uri="{FF2B5EF4-FFF2-40B4-BE49-F238E27FC236}">
                    <a16:creationId xmlns:a16="http://schemas.microsoft.com/office/drawing/2014/main" id="{CEC3DF64-3D0E-9445-F8CA-C7D5BCF0A2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4174" name="Line 2013">
                <a:extLst>
                  <a:ext uri="{FF2B5EF4-FFF2-40B4-BE49-F238E27FC236}">
                    <a16:creationId xmlns:a16="http://schemas.microsoft.com/office/drawing/2014/main" id="{BBBDD386-3EB5-0BE3-7F54-3B3F274BB2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6" name="Group 2215">
              <a:extLst>
                <a:ext uri="{FF2B5EF4-FFF2-40B4-BE49-F238E27FC236}">
                  <a16:creationId xmlns:a16="http://schemas.microsoft.com/office/drawing/2014/main" id="{907479B4-AA67-FFF4-29A4-6286BEA6E48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8012" y="1724"/>
              <a:ext cx="7525" cy="8967"/>
              <a:chOff x="8012" y="1724"/>
              <a:chExt cx="7525" cy="8967"/>
            </a:xfrm>
          </p:grpSpPr>
          <p:sp>
            <p:nvSpPr>
              <p:cNvPr id="13775" name="Line 2015">
                <a:extLst>
                  <a:ext uri="{FF2B5EF4-FFF2-40B4-BE49-F238E27FC236}">
                    <a16:creationId xmlns:a16="http://schemas.microsoft.com/office/drawing/2014/main" id="{678D2BD5-B795-F67C-E138-7FF04D80BD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1011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76" name="Line 2016">
                <a:extLst>
                  <a:ext uri="{FF2B5EF4-FFF2-40B4-BE49-F238E27FC236}">
                    <a16:creationId xmlns:a16="http://schemas.microsoft.com/office/drawing/2014/main" id="{F515B0A7-6A75-6F1C-CF72-07EFB06F83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1011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77" name="Line 2017">
                <a:extLst>
                  <a:ext uri="{FF2B5EF4-FFF2-40B4-BE49-F238E27FC236}">
                    <a16:creationId xmlns:a16="http://schemas.microsoft.com/office/drawing/2014/main" id="{2EB74C5C-9113-CEA3-B866-6522108C68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78" name="Line 2018">
                <a:extLst>
                  <a:ext uri="{FF2B5EF4-FFF2-40B4-BE49-F238E27FC236}">
                    <a16:creationId xmlns:a16="http://schemas.microsoft.com/office/drawing/2014/main" id="{8E55E35A-8F45-E19B-1E45-60FA68389D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79" name="Line 2019">
                <a:extLst>
                  <a:ext uri="{FF2B5EF4-FFF2-40B4-BE49-F238E27FC236}">
                    <a16:creationId xmlns:a16="http://schemas.microsoft.com/office/drawing/2014/main" id="{EE0DE61B-407E-1BB3-1FD0-DB408FB7FF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012" y="10398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80" name="Line 2020">
                <a:extLst>
                  <a:ext uri="{FF2B5EF4-FFF2-40B4-BE49-F238E27FC236}">
                    <a16:creationId xmlns:a16="http://schemas.microsoft.com/office/drawing/2014/main" id="{2ADEC54A-9BF5-2607-C679-9612F61AEE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276" y="10398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81" name="Rectangle 2021">
                <a:extLst>
                  <a:ext uri="{FF2B5EF4-FFF2-40B4-BE49-F238E27FC236}">
                    <a16:creationId xmlns:a16="http://schemas.microsoft.com/office/drawing/2014/main" id="{F7B0B009-2228-8052-9E95-B03AD324BF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464" y="1747"/>
                <a:ext cx="459" cy="28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6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Juli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82" name="Rectangle 2022">
                <a:extLst>
                  <a:ext uri="{FF2B5EF4-FFF2-40B4-BE49-F238E27FC236}">
                    <a16:creationId xmlns:a16="http://schemas.microsoft.com/office/drawing/2014/main" id="{1F58A914-8BD2-B4C8-2921-87748CF145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20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83" name="Rectangle 2023">
                <a:extLst>
                  <a:ext uri="{FF2B5EF4-FFF2-40B4-BE49-F238E27FC236}">
                    <a16:creationId xmlns:a16="http://schemas.microsoft.com/office/drawing/2014/main" id="{E87B7427-E31B-7A61-9240-E30B7E7754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2071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84" name="Rectangle 2024">
                <a:extLst>
                  <a:ext uri="{FF2B5EF4-FFF2-40B4-BE49-F238E27FC236}">
                    <a16:creationId xmlns:a16="http://schemas.microsoft.com/office/drawing/2014/main" id="{8BCD46E7-33D0-C7F0-B15C-4E014EB613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231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85" name="Rectangle 2025">
                <a:extLst>
                  <a:ext uri="{FF2B5EF4-FFF2-40B4-BE49-F238E27FC236}">
                    <a16:creationId xmlns:a16="http://schemas.microsoft.com/office/drawing/2014/main" id="{88049A2B-D3E0-730E-DB98-DAFCBBC19C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2350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86" name="Rectangle 2026">
                <a:extLst>
                  <a:ext uri="{FF2B5EF4-FFF2-40B4-BE49-F238E27FC236}">
                    <a16:creationId xmlns:a16="http://schemas.microsoft.com/office/drawing/2014/main" id="{5D145FFC-C007-EDDB-DB93-E8554BF492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259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87" name="Rectangle 2027">
                <a:extLst>
                  <a:ext uri="{FF2B5EF4-FFF2-40B4-BE49-F238E27FC236}">
                    <a16:creationId xmlns:a16="http://schemas.microsoft.com/office/drawing/2014/main" id="{8842FDF6-EFB7-31D0-1CC3-73DB73A92C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263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88" name="Rectangle 2028">
                <a:extLst>
                  <a:ext uri="{FF2B5EF4-FFF2-40B4-BE49-F238E27FC236}">
                    <a16:creationId xmlns:a16="http://schemas.microsoft.com/office/drawing/2014/main" id="{9F639C37-72FB-35F9-88F3-C95A874E7D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28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89" name="Rectangle 2029">
                <a:extLst>
                  <a:ext uri="{FF2B5EF4-FFF2-40B4-BE49-F238E27FC236}">
                    <a16:creationId xmlns:a16="http://schemas.microsoft.com/office/drawing/2014/main" id="{F9EE20C1-D47D-B456-9F8D-17C6256CD7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291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90" name="Rectangle 2030">
                <a:extLst>
                  <a:ext uri="{FF2B5EF4-FFF2-40B4-BE49-F238E27FC236}">
                    <a16:creationId xmlns:a16="http://schemas.microsoft.com/office/drawing/2014/main" id="{7C861B71-4DA8-6245-D9D0-20F9B1C35C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315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91" name="Rectangle 2031">
                <a:extLst>
                  <a:ext uri="{FF2B5EF4-FFF2-40B4-BE49-F238E27FC236}">
                    <a16:creationId xmlns:a16="http://schemas.microsoft.com/office/drawing/2014/main" id="{54C80B5C-01BB-8323-4DB7-017FA1196F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319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92" name="Rectangle 2032">
                <a:extLst>
                  <a:ext uri="{FF2B5EF4-FFF2-40B4-BE49-F238E27FC236}">
                    <a16:creationId xmlns:a16="http://schemas.microsoft.com/office/drawing/2014/main" id="{433B07C3-4B8F-399F-F278-10762C29D8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34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93" name="Rectangle 2033">
                <a:extLst>
                  <a:ext uri="{FF2B5EF4-FFF2-40B4-BE49-F238E27FC236}">
                    <a16:creationId xmlns:a16="http://schemas.microsoft.com/office/drawing/2014/main" id="{32CA6A6B-3786-5BAF-DAA7-AB880D247E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3471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94" name="Rectangle 2034">
                <a:extLst>
                  <a:ext uri="{FF2B5EF4-FFF2-40B4-BE49-F238E27FC236}">
                    <a16:creationId xmlns:a16="http://schemas.microsoft.com/office/drawing/2014/main" id="{6E255881-2E3D-82AD-C2F6-9D85B473C0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35" y="3435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95" name="Rectangle 2035">
                <a:extLst>
                  <a:ext uri="{FF2B5EF4-FFF2-40B4-BE49-F238E27FC236}">
                    <a16:creationId xmlns:a16="http://schemas.microsoft.com/office/drawing/2014/main" id="{A6AE022F-6C81-5EE5-2031-F933DA6775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37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96" name="Rectangle 2036">
                <a:extLst>
                  <a:ext uri="{FF2B5EF4-FFF2-40B4-BE49-F238E27FC236}">
                    <a16:creationId xmlns:a16="http://schemas.microsoft.com/office/drawing/2014/main" id="{DEEB345B-5684-35BF-AB4E-C9D3976277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375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97" name="Rectangle 2037">
                <a:extLst>
                  <a:ext uri="{FF2B5EF4-FFF2-40B4-BE49-F238E27FC236}">
                    <a16:creationId xmlns:a16="http://schemas.microsoft.com/office/drawing/2014/main" id="{B6659E32-3A7C-73C6-8274-A8E36370C6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39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98" name="Rectangle 2038">
                <a:extLst>
                  <a:ext uri="{FF2B5EF4-FFF2-40B4-BE49-F238E27FC236}">
                    <a16:creationId xmlns:a16="http://schemas.microsoft.com/office/drawing/2014/main" id="{B905283F-AC5C-A91D-F629-B0752E8B92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4030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99" name="Rectangle 2039">
                <a:extLst>
                  <a:ext uri="{FF2B5EF4-FFF2-40B4-BE49-F238E27FC236}">
                    <a16:creationId xmlns:a16="http://schemas.microsoft.com/office/drawing/2014/main" id="{69367FBE-4FE9-86F1-F1A4-4E4570185F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42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00" name="Rectangle 2040">
                <a:extLst>
                  <a:ext uri="{FF2B5EF4-FFF2-40B4-BE49-F238E27FC236}">
                    <a16:creationId xmlns:a16="http://schemas.microsoft.com/office/drawing/2014/main" id="{09A6063F-5EE1-FE7D-2188-7D09776A08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4309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01" name="Rectangle 2041">
                <a:extLst>
                  <a:ext uri="{FF2B5EF4-FFF2-40B4-BE49-F238E27FC236}">
                    <a16:creationId xmlns:a16="http://schemas.microsoft.com/office/drawing/2014/main" id="{C5C0E1BA-59D6-20CE-1369-428B4964A2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455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02" name="Rectangle 2042">
                <a:extLst>
                  <a:ext uri="{FF2B5EF4-FFF2-40B4-BE49-F238E27FC236}">
                    <a16:creationId xmlns:a16="http://schemas.microsoft.com/office/drawing/2014/main" id="{0176C31F-3FA3-EFA7-7B77-2451575032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459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03" name="Rectangle 2043">
                <a:extLst>
                  <a:ext uri="{FF2B5EF4-FFF2-40B4-BE49-F238E27FC236}">
                    <a16:creationId xmlns:a16="http://schemas.microsoft.com/office/drawing/2014/main" id="{24EED84A-B399-12B8-6A1A-22908A418F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7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04" name="Rectangle 2044">
                <a:extLst>
                  <a:ext uri="{FF2B5EF4-FFF2-40B4-BE49-F238E27FC236}">
                    <a16:creationId xmlns:a16="http://schemas.microsoft.com/office/drawing/2014/main" id="{A224202D-51DF-BDA6-CAB3-A8E0747F26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142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05" name="Rectangle 2045">
                <a:extLst>
                  <a:ext uri="{FF2B5EF4-FFF2-40B4-BE49-F238E27FC236}">
                    <a16:creationId xmlns:a16="http://schemas.microsoft.com/office/drawing/2014/main" id="{042BFCDC-6F6D-094F-12BC-150B257FF2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487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06" name="Rectangle 2046">
                <a:extLst>
                  <a:ext uri="{FF2B5EF4-FFF2-40B4-BE49-F238E27FC236}">
                    <a16:creationId xmlns:a16="http://schemas.microsoft.com/office/drawing/2014/main" id="{C38B9F7A-4C8B-29C8-FF1D-D1542FF555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51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07" name="Rectangle 2047">
                <a:extLst>
                  <a:ext uri="{FF2B5EF4-FFF2-40B4-BE49-F238E27FC236}">
                    <a16:creationId xmlns:a16="http://schemas.microsoft.com/office/drawing/2014/main" id="{D163BAF5-259A-8AC8-D69F-B86217EBEE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514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08" name="Rectangle 2048">
                <a:extLst>
                  <a:ext uri="{FF2B5EF4-FFF2-40B4-BE49-F238E27FC236}">
                    <a16:creationId xmlns:a16="http://schemas.microsoft.com/office/drawing/2014/main" id="{F7A7F3B9-F757-1702-3809-C91B04B401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53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09" name="Rectangle 2049">
                <a:extLst>
                  <a:ext uri="{FF2B5EF4-FFF2-40B4-BE49-F238E27FC236}">
                    <a16:creationId xmlns:a16="http://schemas.microsoft.com/office/drawing/2014/main" id="{F8066437-590B-04EF-DA55-01937BCA10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5430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10" name="Rectangle 2050">
                <a:extLst>
                  <a:ext uri="{FF2B5EF4-FFF2-40B4-BE49-F238E27FC236}">
                    <a16:creationId xmlns:a16="http://schemas.microsoft.com/office/drawing/2014/main" id="{FADE8CC7-F8D6-4F2C-1E9F-C4C3279AD78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35" y="5394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11" name="Rectangle 2051">
                <a:extLst>
                  <a:ext uri="{FF2B5EF4-FFF2-40B4-BE49-F238E27FC236}">
                    <a16:creationId xmlns:a16="http://schemas.microsoft.com/office/drawing/2014/main" id="{C6AB371A-3516-15C0-CE0A-18C497BA54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56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12" name="Rectangle 2052">
                <a:extLst>
                  <a:ext uri="{FF2B5EF4-FFF2-40B4-BE49-F238E27FC236}">
                    <a16:creationId xmlns:a16="http://schemas.microsoft.com/office/drawing/2014/main" id="{5B0EEAA1-CE76-3F65-676E-3EF136735E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570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13" name="Rectangle 2053">
                <a:extLst>
                  <a:ext uri="{FF2B5EF4-FFF2-40B4-BE49-F238E27FC236}">
                    <a16:creationId xmlns:a16="http://schemas.microsoft.com/office/drawing/2014/main" id="{76EC0A16-5F60-06B9-9A3D-CAAB34BAC4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59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14" name="Rectangle 2054">
                <a:extLst>
                  <a:ext uri="{FF2B5EF4-FFF2-40B4-BE49-F238E27FC236}">
                    <a16:creationId xmlns:a16="http://schemas.microsoft.com/office/drawing/2014/main" id="{2E1FC7CD-EBCE-0933-9606-B5C599E2DC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5989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15" name="Rectangle 2055">
                <a:extLst>
                  <a:ext uri="{FF2B5EF4-FFF2-40B4-BE49-F238E27FC236}">
                    <a16:creationId xmlns:a16="http://schemas.microsoft.com/office/drawing/2014/main" id="{68ABA742-699F-B399-35CB-438DAC7A00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623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16" name="Rectangle 2056">
                <a:extLst>
                  <a:ext uri="{FF2B5EF4-FFF2-40B4-BE49-F238E27FC236}">
                    <a16:creationId xmlns:a16="http://schemas.microsoft.com/office/drawing/2014/main" id="{6E579FDC-B614-C710-D5D7-A91C8E80A3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6268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17" name="Rectangle 2057">
                <a:extLst>
                  <a:ext uri="{FF2B5EF4-FFF2-40B4-BE49-F238E27FC236}">
                    <a16:creationId xmlns:a16="http://schemas.microsoft.com/office/drawing/2014/main" id="{72BF4758-C0DF-FC01-F935-C8BFC65210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651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18" name="Rectangle 2058">
                <a:extLst>
                  <a:ext uri="{FF2B5EF4-FFF2-40B4-BE49-F238E27FC236}">
                    <a16:creationId xmlns:a16="http://schemas.microsoft.com/office/drawing/2014/main" id="{13E94D8B-28B1-268A-FD9B-AA51F9D0D6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654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19" name="Rectangle 2059">
                <a:extLst>
                  <a:ext uri="{FF2B5EF4-FFF2-40B4-BE49-F238E27FC236}">
                    <a16:creationId xmlns:a16="http://schemas.microsoft.com/office/drawing/2014/main" id="{9CBD8309-4744-436E-1BCB-C060070457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67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20" name="Rectangle 2060">
                <a:extLst>
                  <a:ext uri="{FF2B5EF4-FFF2-40B4-BE49-F238E27FC236}">
                    <a16:creationId xmlns:a16="http://schemas.microsoft.com/office/drawing/2014/main" id="{F381764B-BC58-07FA-0E12-321FE91799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682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21" name="Rectangle 2061">
                <a:extLst>
                  <a:ext uri="{FF2B5EF4-FFF2-40B4-BE49-F238E27FC236}">
                    <a16:creationId xmlns:a16="http://schemas.microsoft.com/office/drawing/2014/main" id="{C880E22A-FDD2-4842-9736-FCF5E7BC01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70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22" name="Rectangle 2062">
                <a:extLst>
                  <a:ext uri="{FF2B5EF4-FFF2-40B4-BE49-F238E27FC236}">
                    <a16:creationId xmlns:a16="http://schemas.microsoft.com/office/drawing/2014/main" id="{896FFCB3-38BD-7CF3-5332-EEB09DF210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710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23" name="Rectangle 2063">
                <a:extLst>
                  <a:ext uri="{FF2B5EF4-FFF2-40B4-BE49-F238E27FC236}">
                    <a16:creationId xmlns:a16="http://schemas.microsoft.com/office/drawing/2014/main" id="{4E843A6D-8E51-F1F1-3F75-1D21F0BF18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73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24" name="Rectangle 2064">
                <a:extLst>
                  <a:ext uri="{FF2B5EF4-FFF2-40B4-BE49-F238E27FC236}">
                    <a16:creationId xmlns:a16="http://schemas.microsoft.com/office/drawing/2014/main" id="{CE5540CA-A348-5DDE-6842-246CC301E8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7389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25" name="Rectangle 2065">
                <a:extLst>
                  <a:ext uri="{FF2B5EF4-FFF2-40B4-BE49-F238E27FC236}">
                    <a16:creationId xmlns:a16="http://schemas.microsoft.com/office/drawing/2014/main" id="{D26BCD76-04FA-3486-47AB-E17E88918E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35" y="7353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26" name="Rectangle 2066">
                <a:extLst>
                  <a:ext uri="{FF2B5EF4-FFF2-40B4-BE49-F238E27FC236}">
                    <a16:creationId xmlns:a16="http://schemas.microsoft.com/office/drawing/2014/main" id="{F8C830A1-E0C9-1C62-D365-D98F2D7A8A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763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27" name="Rectangle 2067">
                <a:extLst>
                  <a:ext uri="{FF2B5EF4-FFF2-40B4-BE49-F238E27FC236}">
                    <a16:creationId xmlns:a16="http://schemas.microsoft.com/office/drawing/2014/main" id="{A6E5F47C-79C5-6D3E-9C14-37F3AD90D8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766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28" name="Rectangle 2068">
                <a:extLst>
                  <a:ext uri="{FF2B5EF4-FFF2-40B4-BE49-F238E27FC236}">
                    <a16:creationId xmlns:a16="http://schemas.microsoft.com/office/drawing/2014/main" id="{8180E4D8-1CF7-45D3-6ED2-4FF7ED53DC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791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29" name="Rectangle 2069">
                <a:extLst>
                  <a:ext uri="{FF2B5EF4-FFF2-40B4-BE49-F238E27FC236}">
                    <a16:creationId xmlns:a16="http://schemas.microsoft.com/office/drawing/2014/main" id="{AFA16FEC-0541-3708-FA55-B6401D79ED9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7948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30" name="Rectangle 2070">
                <a:extLst>
                  <a:ext uri="{FF2B5EF4-FFF2-40B4-BE49-F238E27FC236}">
                    <a16:creationId xmlns:a16="http://schemas.microsoft.com/office/drawing/2014/main" id="{0D3B474E-49E9-96CD-0409-92EFFBAB8C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81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31" name="Rectangle 2071">
                <a:extLst>
                  <a:ext uri="{FF2B5EF4-FFF2-40B4-BE49-F238E27FC236}">
                    <a16:creationId xmlns:a16="http://schemas.microsoft.com/office/drawing/2014/main" id="{A5CFC7D9-EB89-EA39-C1DE-705DAA3F3A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8227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32" name="Rectangle 2072">
                <a:extLst>
                  <a:ext uri="{FF2B5EF4-FFF2-40B4-BE49-F238E27FC236}">
                    <a16:creationId xmlns:a16="http://schemas.microsoft.com/office/drawing/2014/main" id="{D130058D-AA4B-2ED8-F6F1-C644C94D63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847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33" name="Rectangle 2073">
                <a:extLst>
                  <a:ext uri="{FF2B5EF4-FFF2-40B4-BE49-F238E27FC236}">
                    <a16:creationId xmlns:a16="http://schemas.microsoft.com/office/drawing/2014/main" id="{604E40C9-E507-DFE8-487C-1B4BEC3210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850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34" name="Rectangle 2074">
                <a:extLst>
                  <a:ext uri="{FF2B5EF4-FFF2-40B4-BE49-F238E27FC236}">
                    <a16:creationId xmlns:a16="http://schemas.microsoft.com/office/drawing/2014/main" id="{57F5EF31-1F17-B81F-C574-2C3AD19B7E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875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35" name="Rectangle 2075">
                <a:extLst>
                  <a:ext uri="{FF2B5EF4-FFF2-40B4-BE49-F238E27FC236}">
                    <a16:creationId xmlns:a16="http://schemas.microsoft.com/office/drawing/2014/main" id="{46426855-731D-3F5F-AE17-23AA7ADDAB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8787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36" name="Rectangle 2076">
                <a:extLst>
                  <a:ext uri="{FF2B5EF4-FFF2-40B4-BE49-F238E27FC236}">
                    <a16:creationId xmlns:a16="http://schemas.microsoft.com/office/drawing/2014/main" id="{8D23CA6E-8B86-E9A4-9803-E86D5E1106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90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37" name="Rectangle 2077">
                <a:extLst>
                  <a:ext uri="{FF2B5EF4-FFF2-40B4-BE49-F238E27FC236}">
                    <a16:creationId xmlns:a16="http://schemas.microsoft.com/office/drawing/2014/main" id="{4A0FA4A0-FCE9-533A-ACB1-AF3A1AE8C1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906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38" name="Rectangle 2078">
                <a:extLst>
                  <a:ext uri="{FF2B5EF4-FFF2-40B4-BE49-F238E27FC236}">
                    <a16:creationId xmlns:a16="http://schemas.microsoft.com/office/drawing/2014/main" id="{3980BC9D-FC9D-DB03-645C-EB81084B55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931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39" name="Rectangle 2079">
                <a:extLst>
                  <a:ext uri="{FF2B5EF4-FFF2-40B4-BE49-F238E27FC236}">
                    <a16:creationId xmlns:a16="http://schemas.microsoft.com/office/drawing/2014/main" id="{DA470C99-B448-8798-6BBE-AF8BE4170D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9346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40" name="Rectangle 2080">
                <a:extLst>
                  <a:ext uri="{FF2B5EF4-FFF2-40B4-BE49-F238E27FC236}">
                    <a16:creationId xmlns:a16="http://schemas.microsoft.com/office/drawing/2014/main" id="{0D09F480-DBE2-0EDA-DF78-EBFADB9297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35" y="9310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41" name="Rectangle 2081">
                <a:extLst>
                  <a:ext uri="{FF2B5EF4-FFF2-40B4-BE49-F238E27FC236}">
                    <a16:creationId xmlns:a16="http://schemas.microsoft.com/office/drawing/2014/main" id="{03926908-2736-5E8C-7420-F02F76747C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959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42" name="Rectangle 2082">
                <a:extLst>
                  <a:ext uri="{FF2B5EF4-FFF2-40B4-BE49-F238E27FC236}">
                    <a16:creationId xmlns:a16="http://schemas.microsoft.com/office/drawing/2014/main" id="{4BB649A8-2344-58D1-E44D-F8E67E37AA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9625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43" name="Rectangle 2083">
                <a:extLst>
                  <a:ext uri="{FF2B5EF4-FFF2-40B4-BE49-F238E27FC236}">
                    <a16:creationId xmlns:a16="http://schemas.microsoft.com/office/drawing/2014/main" id="{7E0085F7-169D-A8CD-A633-618B614C81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987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44" name="Rectangle 2084">
                <a:extLst>
                  <a:ext uri="{FF2B5EF4-FFF2-40B4-BE49-F238E27FC236}">
                    <a16:creationId xmlns:a16="http://schemas.microsoft.com/office/drawing/2014/main" id="{ED79D8BD-692E-C26A-9AE3-52B2C027860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9905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45" name="Rectangle 2085">
                <a:extLst>
                  <a:ext uri="{FF2B5EF4-FFF2-40B4-BE49-F238E27FC236}">
                    <a16:creationId xmlns:a16="http://schemas.microsoft.com/office/drawing/2014/main" id="{2BD90223-F765-D77E-0BBC-B50E6120AD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1015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46" name="Rectangle 2086">
                <a:extLst>
                  <a:ext uri="{FF2B5EF4-FFF2-40B4-BE49-F238E27FC236}">
                    <a16:creationId xmlns:a16="http://schemas.microsoft.com/office/drawing/2014/main" id="{F2DCB817-4F66-B993-68BE-EC6EE5C11B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10184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47" name="Rectangle 2087">
                <a:extLst>
                  <a:ext uri="{FF2B5EF4-FFF2-40B4-BE49-F238E27FC236}">
                    <a16:creationId xmlns:a16="http://schemas.microsoft.com/office/drawing/2014/main" id="{3B11A632-B77E-FC77-0DA4-CFBCBB46CE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41" y="104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48" name="Rectangle 2088">
                <a:extLst>
                  <a:ext uri="{FF2B5EF4-FFF2-40B4-BE49-F238E27FC236}">
                    <a16:creationId xmlns:a16="http://schemas.microsoft.com/office/drawing/2014/main" id="{30C26BE5-93E3-BC4E-16A2-C5E8F58912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294" y="10465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849" name="Rectangle 2089">
                <a:extLst>
                  <a:ext uri="{FF2B5EF4-FFF2-40B4-BE49-F238E27FC236}">
                    <a16:creationId xmlns:a16="http://schemas.microsoft.com/office/drawing/2014/main" id="{881B3B0F-9196-8983-3477-C39036451EF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277" y="1724"/>
                <a:ext cx="1254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50" name="Freeform 2090">
                <a:extLst>
                  <a:ext uri="{FF2B5EF4-FFF2-40B4-BE49-F238E27FC236}">
                    <a16:creationId xmlns:a16="http://schemas.microsoft.com/office/drawing/2014/main" id="{EF95D5BD-A02B-ED41-DE90-7769A2CC90F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4277" y="3402"/>
                <a:ext cx="493" cy="6156"/>
              </a:xfrm>
              <a:custGeom>
                <a:avLst/>
                <a:gdLst>
                  <a:gd name="T0" fmla="*/ 259 w 493"/>
                  <a:gd name="T1" fmla="*/ 5877 h 6156"/>
                  <a:gd name="T2" fmla="*/ 493 w 493"/>
                  <a:gd name="T3" fmla="*/ 5877 h 6156"/>
                  <a:gd name="T4" fmla="*/ 493 w 493"/>
                  <a:gd name="T5" fmla="*/ 6156 h 6156"/>
                  <a:gd name="T6" fmla="*/ 259 w 493"/>
                  <a:gd name="T7" fmla="*/ 6156 h 6156"/>
                  <a:gd name="T8" fmla="*/ 259 w 493"/>
                  <a:gd name="T9" fmla="*/ 5877 h 6156"/>
                  <a:gd name="T10" fmla="*/ 0 w 493"/>
                  <a:gd name="T11" fmla="*/ 5877 h 6156"/>
                  <a:gd name="T12" fmla="*/ 259 w 493"/>
                  <a:gd name="T13" fmla="*/ 5877 h 6156"/>
                  <a:gd name="T14" fmla="*/ 259 w 493"/>
                  <a:gd name="T15" fmla="*/ 6156 h 6156"/>
                  <a:gd name="T16" fmla="*/ 0 w 493"/>
                  <a:gd name="T17" fmla="*/ 6156 h 6156"/>
                  <a:gd name="T18" fmla="*/ 0 w 493"/>
                  <a:gd name="T19" fmla="*/ 5877 h 6156"/>
                  <a:gd name="T20" fmla="*/ 259 w 493"/>
                  <a:gd name="T21" fmla="*/ 3918 h 6156"/>
                  <a:gd name="T22" fmla="*/ 493 w 493"/>
                  <a:gd name="T23" fmla="*/ 3918 h 6156"/>
                  <a:gd name="T24" fmla="*/ 493 w 493"/>
                  <a:gd name="T25" fmla="*/ 4199 h 6156"/>
                  <a:gd name="T26" fmla="*/ 259 w 493"/>
                  <a:gd name="T27" fmla="*/ 4199 h 6156"/>
                  <a:gd name="T28" fmla="*/ 259 w 493"/>
                  <a:gd name="T29" fmla="*/ 3918 h 6156"/>
                  <a:gd name="T30" fmla="*/ 0 w 493"/>
                  <a:gd name="T31" fmla="*/ 3918 h 6156"/>
                  <a:gd name="T32" fmla="*/ 259 w 493"/>
                  <a:gd name="T33" fmla="*/ 3918 h 6156"/>
                  <a:gd name="T34" fmla="*/ 259 w 493"/>
                  <a:gd name="T35" fmla="*/ 4199 h 6156"/>
                  <a:gd name="T36" fmla="*/ 0 w 493"/>
                  <a:gd name="T37" fmla="*/ 4199 h 6156"/>
                  <a:gd name="T38" fmla="*/ 0 w 493"/>
                  <a:gd name="T39" fmla="*/ 3918 h 6156"/>
                  <a:gd name="T40" fmla="*/ 259 w 493"/>
                  <a:gd name="T41" fmla="*/ 1959 h 6156"/>
                  <a:gd name="T42" fmla="*/ 493 w 493"/>
                  <a:gd name="T43" fmla="*/ 1959 h 6156"/>
                  <a:gd name="T44" fmla="*/ 493 w 493"/>
                  <a:gd name="T45" fmla="*/ 2240 h 6156"/>
                  <a:gd name="T46" fmla="*/ 259 w 493"/>
                  <a:gd name="T47" fmla="*/ 2240 h 6156"/>
                  <a:gd name="T48" fmla="*/ 259 w 493"/>
                  <a:gd name="T49" fmla="*/ 1959 h 6156"/>
                  <a:gd name="T50" fmla="*/ 0 w 493"/>
                  <a:gd name="T51" fmla="*/ 1959 h 6156"/>
                  <a:gd name="T52" fmla="*/ 259 w 493"/>
                  <a:gd name="T53" fmla="*/ 1959 h 6156"/>
                  <a:gd name="T54" fmla="*/ 259 w 493"/>
                  <a:gd name="T55" fmla="*/ 2240 h 6156"/>
                  <a:gd name="T56" fmla="*/ 0 w 493"/>
                  <a:gd name="T57" fmla="*/ 2240 h 6156"/>
                  <a:gd name="T58" fmla="*/ 0 w 493"/>
                  <a:gd name="T59" fmla="*/ 1959 h 6156"/>
                  <a:gd name="T60" fmla="*/ 259 w 493"/>
                  <a:gd name="T61" fmla="*/ 0 h 6156"/>
                  <a:gd name="T62" fmla="*/ 493 w 493"/>
                  <a:gd name="T63" fmla="*/ 0 h 6156"/>
                  <a:gd name="T64" fmla="*/ 493 w 493"/>
                  <a:gd name="T65" fmla="*/ 281 h 6156"/>
                  <a:gd name="T66" fmla="*/ 259 w 493"/>
                  <a:gd name="T67" fmla="*/ 281 h 6156"/>
                  <a:gd name="T68" fmla="*/ 259 w 493"/>
                  <a:gd name="T69" fmla="*/ 0 h 6156"/>
                  <a:gd name="T70" fmla="*/ 0 w 493"/>
                  <a:gd name="T71" fmla="*/ 0 h 6156"/>
                  <a:gd name="T72" fmla="*/ 259 w 493"/>
                  <a:gd name="T73" fmla="*/ 0 h 6156"/>
                  <a:gd name="T74" fmla="*/ 259 w 493"/>
                  <a:gd name="T75" fmla="*/ 281 h 6156"/>
                  <a:gd name="T76" fmla="*/ 0 w 493"/>
                  <a:gd name="T77" fmla="*/ 281 h 6156"/>
                  <a:gd name="T78" fmla="*/ 0 w 493"/>
                  <a:gd name="T79" fmla="*/ 0 h 61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493" h="6156">
                    <a:moveTo>
                      <a:pt x="259" y="5877"/>
                    </a:moveTo>
                    <a:lnTo>
                      <a:pt x="493" y="5877"/>
                    </a:lnTo>
                    <a:lnTo>
                      <a:pt x="493" y="6156"/>
                    </a:lnTo>
                    <a:lnTo>
                      <a:pt x="259" y="6156"/>
                    </a:lnTo>
                    <a:lnTo>
                      <a:pt x="259" y="5877"/>
                    </a:lnTo>
                    <a:close/>
                    <a:moveTo>
                      <a:pt x="0" y="5877"/>
                    </a:moveTo>
                    <a:lnTo>
                      <a:pt x="259" y="5877"/>
                    </a:lnTo>
                    <a:lnTo>
                      <a:pt x="259" y="6156"/>
                    </a:lnTo>
                    <a:lnTo>
                      <a:pt x="0" y="6156"/>
                    </a:lnTo>
                    <a:lnTo>
                      <a:pt x="0" y="5877"/>
                    </a:lnTo>
                    <a:close/>
                    <a:moveTo>
                      <a:pt x="259" y="3918"/>
                    </a:moveTo>
                    <a:lnTo>
                      <a:pt x="493" y="3918"/>
                    </a:lnTo>
                    <a:lnTo>
                      <a:pt x="493" y="4199"/>
                    </a:lnTo>
                    <a:lnTo>
                      <a:pt x="259" y="4199"/>
                    </a:lnTo>
                    <a:lnTo>
                      <a:pt x="259" y="3918"/>
                    </a:lnTo>
                    <a:close/>
                    <a:moveTo>
                      <a:pt x="0" y="3918"/>
                    </a:moveTo>
                    <a:lnTo>
                      <a:pt x="259" y="3918"/>
                    </a:lnTo>
                    <a:lnTo>
                      <a:pt x="259" y="4199"/>
                    </a:lnTo>
                    <a:lnTo>
                      <a:pt x="0" y="4199"/>
                    </a:lnTo>
                    <a:lnTo>
                      <a:pt x="0" y="3918"/>
                    </a:lnTo>
                    <a:close/>
                    <a:moveTo>
                      <a:pt x="259" y="1959"/>
                    </a:moveTo>
                    <a:lnTo>
                      <a:pt x="493" y="1959"/>
                    </a:lnTo>
                    <a:lnTo>
                      <a:pt x="493" y="2240"/>
                    </a:lnTo>
                    <a:lnTo>
                      <a:pt x="259" y="2240"/>
                    </a:lnTo>
                    <a:lnTo>
                      <a:pt x="259" y="1959"/>
                    </a:lnTo>
                    <a:close/>
                    <a:moveTo>
                      <a:pt x="0" y="1959"/>
                    </a:moveTo>
                    <a:lnTo>
                      <a:pt x="259" y="1959"/>
                    </a:lnTo>
                    <a:lnTo>
                      <a:pt x="259" y="2240"/>
                    </a:lnTo>
                    <a:lnTo>
                      <a:pt x="0" y="2240"/>
                    </a:lnTo>
                    <a:lnTo>
                      <a:pt x="0" y="1959"/>
                    </a:lnTo>
                    <a:close/>
                    <a:moveTo>
                      <a:pt x="259" y="0"/>
                    </a:moveTo>
                    <a:lnTo>
                      <a:pt x="493" y="0"/>
                    </a:lnTo>
                    <a:lnTo>
                      <a:pt x="493" y="281"/>
                    </a:lnTo>
                    <a:lnTo>
                      <a:pt x="259" y="281"/>
                    </a:lnTo>
                    <a:lnTo>
                      <a:pt x="259" y="0"/>
                    </a:lnTo>
                    <a:close/>
                    <a:moveTo>
                      <a:pt x="0" y="0"/>
                    </a:moveTo>
                    <a:lnTo>
                      <a:pt x="259" y="0"/>
                    </a:lnTo>
                    <a:lnTo>
                      <a:pt x="259" y="281"/>
                    </a:lnTo>
                    <a:lnTo>
                      <a:pt x="0" y="281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51" name="Freeform 2091">
                <a:extLst>
                  <a:ext uri="{FF2B5EF4-FFF2-40B4-BE49-F238E27FC236}">
                    <a16:creationId xmlns:a16="http://schemas.microsoft.com/office/drawing/2014/main" id="{607E66E5-5F59-69F4-865B-C46077ADE8D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4770" y="3402"/>
                <a:ext cx="761" cy="6156"/>
              </a:xfrm>
              <a:custGeom>
                <a:avLst/>
                <a:gdLst>
                  <a:gd name="T0" fmla="*/ 0 w 761"/>
                  <a:gd name="T1" fmla="*/ 6017 h 6156"/>
                  <a:gd name="T2" fmla="*/ 761 w 761"/>
                  <a:gd name="T3" fmla="*/ 6017 h 6156"/>
                  <a:gd name="T4" fmla="*/ 761 w 761"/>
                  <a:gd name="T5" fmla="*/ 6156 h 6156"/>
                  <a:gd name="T6" fmla="*/ 0 w 761"/>
                  <a:gd name="T7" fmla="*/ 6156 h 6156"/>
                  <a:gd name="T8" fmla="*/ 0 w 761"/>
                  <a:gd name="T9" fmla="*/ 6017 h 6156"/>
                  <a:gd name="T10" fmla="*/ 0 w 761"/>
                  <a:gd name="T11" fmla="*/ 5877 h 6156"/>
                  <a:gd name="T12" fmla="*/ 761 w 761"/>
                  <a:gd name="T13" fmla="*/ 5877 h 6156"/>
                  <a:gd name="T14" fmla="*/ 761 w 761"/>
                  <a:gd name="T15" fmla="*/ 6017 h 6156"/>
                  <a:gd name="T16" fmla="*/ 0 w 761"/>
                  <a:gd name="T17" fmla="*/ 6017 h 6156"/>
                  <a:gd name="T18" fmla="*/ 0 w 761"/>
                  <a:gd name="T19" fmla="*/ 5877 h 6156"/>
                  <a:gd name="T20" fmla="*/ 0 w 761"/>
                  <a:gd name="T21" fmla="*/ 4059 h 6156"/>
                  <a:gd name="T22" fmla="*/ 761 w 761"/>
                  <a:gd name="T23" fmla="*/ 4059 h 6156"/>
                  <a:gd name="T24" fmla="*/ 761 w 761"/>
                  <a:gd name="T25" fmla="*/ 4199 h 6156"/>
                  <a:gd name="T26" fmla="*/ 0 w 761"/>
                  <a:gd name="T27" fmla="*/ 4199 h 6156"/>
                  <a:gd name="T28" fmla="*/ 0 w 761"/>
                  <a:gd name="T29" fmla="*/ 4059 h 6156"/>
                  <a:gd name="T30" fmla="*/ 0 w 761"/>
                  <a:gd name="T31" fmla="*/ 3918 h 6156"/>
                  <a:gd name="T32" fmla="*/ 761 w 761"/>
                  <a:gd name="T33" fmla="*/ 3918 h 6156"/>
                  <a:gd name="T34" fmla="*/ 761 w 761"/>
                  <a:gd name="T35" fmla="*/ 4059 h 6156"/>
                  <a:gd name="T36" fmla="*/ 0 w 761"/>
                  <a:gd name="T37" fmla="*/ 4059 h 6156"/>
                  <a:gd name="T38" fmla="*/ 0 w 761"/>
                  <a:gd name="T39" fmla="*/ 3918 h 6156"/>
                  <a:gd name="T40" fmla="*/ 0 w 761"/>
                  <a:gd name="T41" fmla="*/ 2099 h 6156"/>
                  <a:gd name="T42" fmla="*/ 761 w 761"/>
                  <a:gd name="T43" fmla="*/ 2099 h 6156"/>
                  <a:gd name="T44" fmla="*/ 761 w 761"/>
                  <a:gd name="T45" fmla="*/ 2240 h 6156"/>
                  <a:gd name="T46" fmla="*/ 0 w 761"/>
                  <a:gd name="T47" fmla="*/ 2240 h 6156"/>
                  <a:gd name="T48" fmla="*/ 0 w 761"/>
                  <a:gd name="T49" fmla="*/ 2099 h 6156"/>
                  <a:gd name="T50" fmla="*/ 0 w 761"/>
                  <a:gd name="T51" fmla="*/ 1959 h 6156"/>
                  <a:gd name="T52" fmla="*/ 761 w 761"/>
                  <a:gd name="T53" fmla="*/ 1959 h 6156"/>
                  <a:gd name="T54" fmla="*/ 761 w 761"/>
                  <a:gd name="T55" fmla="*/ 2099 h 6156"/>
                  <a:gd name="T56" fmla="*/ 0 w 761"/>
                  <a:gd name="T57" fmla="*/ 2099 h 6156"/>
                  <a:gd name="T58" fmla="*/ 0 w 761"/>
                  <a:gd name="T59" fmla="*/ 1959 h 6156"/>
                  <a:gd name="T60" fmla="*/ 0 w 761"/>
                  <a:gd name="T61" fmla="*/ 140 h 6156"/>
                  <a:gd name="T62" fmla="*/ 761 w 761"/>
                  <a:gd name="T63" fmla="*/ 140 h 6156"/>
                  <a:gd name="T64" fmla="*/ 761 w 761"/>
                  <a:gd name="T65" fmla="*/ 281 h 6156"/>
                  <a:gd name="T66" fmla="*/ 0 w 761"/>
                  <a:gd name="T67" fmla="*/ 281 h 6156"/>
                  <a:gd name="T68" fmla="*/ 0 w 761"/>
                  <a:gd name="T69" fmla="*/ 140 h 6156"/>
                  <a:gd name="T70" fmla="*/ 0 w 761"/>
                  <a:gd name="T71" fmla="*/ 0 h 6156"/>
                  <a:gd name="T72" fmla="*/ 761 w 761"/>
                  <a:gd name="T73" fmla="*/ 0 h 6156"/>
                  <a:gd name="T74" fmla="*/ 761 w 761"/>
                  <a:gd name="T75" fmla="*/ 140 h 6156"/>
                  <a:gd name="T76" fmla="*/ 0 w 761"/>
                  <a:gd name="T77" fmla="*/ 140 h 6156"/>
                  <a:gd name="T78" fmla="*/ 0 w 761"/>
                  <a:gd name="T79" fmla="*/ 0 h 61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761" h="6156">
                    <a:moveTo>
                      <a:pt x="0" y="6017"/>
                    </a:moveTo>
                    <a:lnTo>
                      <a:pt x="761" y="6017"/>
                    </a:lnTo>
                    <a:lnTo>
                      <a:pt x="761" y="6156"/>
                    </a:lnTo>
                    <a:lnTo>
                      <a:pt x="0" y="6156"/>
                    </a:lnTo>
                    <a:lnTo>
                      <a:pt x="0" y="6017"/>
                    </a:lnTo>
                    <a:close/>
                    <a:moveTo>
                      <a:pt x="0" y="5877"/>
                    </a:moveTo>
                    <a:lnTo>
                      <a:pt x="761" y="5877"/>
                    </a:lnTo>
                    <a:lnTo>
                      <a:pt x="761" y="6017"/>
                    </a:lnTo>
                    <a:lnTo>
                      <a:pt x="0" y="6017"/>
                    </a:lnTo>
                    <a:lnTo>
                      <a:pt x="0" y="5877"/>
                    </a:lnTo>
                    <a:close/>
                    <a:moveTo>
                      <a:pt x="0" y="4059"/>
                    </a:moveTo>
                    <a:lnTo>
                      <a:pt x="761" y="4059"/>
                    </a:lnTo>
                    <a:lnTo>
                      <a:pt x="761" y="4199"/>
                    </a:lnTo>
                    <a:lnTo>
                      <a:pt x="0" y="4199"/>
                    </a:lnTo>
                    <a:lnTo>
                      <a:pt x="0" y="4059"/>
                    </a:lnTo>
                    <a:close/>
                    <a:moveTo>
                      <a:pt x="0" y="3918"/>
                    </a:moveTo>
                    <a:lnTo>
                      <a:pt x="761" y="3918"/>
                    </a:lnTo>
                    <a:lnTo>
                      <a:pt x="761" y="4059"/>
                    </a:lnTo>
                    <a:lnTo>
                      <a:pt x="0" y="4059"/>
                    </a:lnTo>
                    <a:lnTo>
                      <a:pt x="0" y="3918"/>
                    </a:lnTo>
                    <a:close/>
                    <a:moveTo>
                      <a:pt x="0" y="2099"/>
                    </a:moveTo>
                    <a:lnTo>
                      <a:pt x="761" y="2099"/>
                    </a:lnTo>
                    <a:lnTo>
                      <a:pt x="761" y="2240"/>
                    </a:lnTo>
                    <a:lnTo>
                      <a:pt x="0" y="2240"/>
                    </a:lnTo>
                    <a:lnTo>
                      <a:pt x="0" y="2099"/>
                    </a:lnTo>
                    <a:close/>
                    <a:moveTo>
                      <a:pt x="0" y="1959"/>
                    </a:moveTo>
                    <a:lnTo>
                      <a:pt x="761" y="1959"/>
                    </a:lnTo>
                    <a:lnTo>
                      <a:pt x="761" y="2099"/>
                    </a:lnTo>
                    <a:lnTo>
                      <a:pt x="0" y="2099"/>
                    </a:lnTo>
                    <a:lnTo>
                      <a:pt x="0" y="1959"/>
                    </a:lnTo>
                    <a:close/>
                    <a:moveTo>
                      <a:pt x="0" y="140"/>
                    </a:moveTo>
                    <a:lnTo>
                      <a:pt x="761" y="140"/>
                    </a:lnTo>
                    <a:lnTo>
                      <a:pt x="761" y="281"/>
                    </a:lnTo>
                    <a:lnTo>
                      <a:pt x="0" y="281"/>
                    </a:lnTo>
                    <a:lnTo>
                      <a:pt x="0" y="140"/>
                    </a:lnTo>
                    <a:close/>
                    <a:moveTo>
                      <a:pt x="0" y="0"/>
                    </a:moveTo>
                    <a:lnTo>
                      <a:pt x="761" y="0"/>
                    </a:lnTo>
                    <a:lnTo>
                      <a:pt x="761" y="140"/>
                    </a:lnTo>
                    <a:lnTo>
                      <a:pt x="0" y="14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52" name="Line 2092">
                <a:extLst>
                  <a:ext uri="{FF2B5EF4-FFF2-40B4-BE49-F238E27FC236}">
                    <a16:creationId xmlns:a16="http://schemas.microsoft.com/office/drawing/2014/main" id="{4EC1912B-1D96-ECAD-B509-E0D74DA71B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53" name="Line 2093">
                <a:extLst>
                  <a:ext uri="{FF2B5EF4-FFF2-40B4-BE49-F238E27FC236}">
                    <a16:creationId xmlns:a16="http://schemas.microsoft.com/office/drawing/2014/main" id="{9B314D43-849A-FA1A-EA5F-D0444868E1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1067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54" name="Line 2094">
                <a:extLst>
                  <a:ext uri="{FF2B5EF4-FFF2-40B4-BE49-F238E27FC236}">
                    <a16:creationId xmlns:a16="http://schemas.microsoft.com/office/drawing/2014/main" id="{10ED88A2-F965-6A9E-E4DE-76763BE943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1067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55" name="Line 2095">
                <a:extLst>
                  <a:ext uri="{FF2B5EF4-FFF2-40B4-BE49-F238E27FC236}">
                    <a16:creationId xmlns:a16="http://schemas.microsoft.com/office/drawing/2014/main" id="{72C24EEF-8966-8102-DB1F-74FBCB4F9B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56" name="Line 2096">
                <a:extLst>
                  <a:ext uri="{FF2B5EF4-FFF2-40B4-BE49-F238E27FC236}">
                    <a16:creationId xmlns:a16="http://schemas.microsoft.com/office/drawing/2014/main" id="{7B007010-2618-65D1-1211-F674E03FAA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57" name="Line 2097">
                <a:extLst>
                  <a:ext uri="{FF2B5EF4-FFF2-40B4-BE49-F238E27FC236}">
                    <a16:creationId xmlns:a16="http://schemas.microsoft.com/office/drawing/2014/main" id="{1ED5FADB-1969-D091-8D80-BE2535C45F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58" name="Line 2098">
                <a:extLst>
                  <a:ext uri="{FF2B5EF4-FFF2-40B4-BE49-F238E27FC236}">
                    <a16:creationId xmlns:a16="http://schemas.microsoft.com/office/drawing/2014/main" id="{04E54FAD-AB92-99F5-3F27-114A770078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59" name="Line 2099">
                <a:extLst>
                  <a:ext uri="{FF2B5EF4-FFF2-40B4-BE49-F238E27FC236}">
                    <a16:creationId xmlns:a16="http://schemas.microsoft.com/office/drawing/2014/main" id="{CD7584B1-BCB7-6136-2F71-B0AC679D39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312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60" name="Line 2100">
                <a:extLst>
                  <a:ext uri="{FF2B5EF4-FFF2-40B4-BE49-F238E27FC236}">
                    <a16:creationId xmlns:a16="http://schemas.microsoft.com/office/drawing/2014/main" id="{DBD39E20-47D4-BB2B-9FCE-CE63DFE4D2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61" name="Line 2101">
                <a:extLst>
                  <a:ext uri="{FF2B5EF4-FFF2-40B4-BE49-F238E27FC236}">
                    <a16:creationId xmlns:a16="http://schemas.microsoft.com/office/drawing/2014/main" id="{49BB6DA6-8B17-9FEB-CD0E-083C3E5766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62" name="Line 2102">
                <a:extLst>
                  <a:ext uri="{FF2B5EF4-FFF2-40B4-BE49-F238E27FC236}">
                    <a16:creationId xmlns:a16="http://schemas.microsoft.com/office/drawing/2014/main" id="{B10FDA6F-D656-386B-B517-B908C8B8B7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63" name="Line 2103">
                <a:extLst>
                  <a:ext uri="{FF2B5EF4-FFF2-40B4-BE49-F238E27FC236}">
                    <a16:creationId xmlns:a16="http://schemas.microsoft.com/office/drawing/2014/main" id="{F18829EB-B696-0CF2-8FC7-337ACF02E2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64" name="Line 2104">
                <a:extLst>
                  <a:ext uri="{FF2B5EF4-FFF2-40B4-BE49-F238E27FC236}">
                    <a16:creationId xmlns:a16="http://schemas.microsoft.com/office/drawing/2014/main" id="{CA8D1DAD-8C3C-9061-7B10-B1FD6DD700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65" name="Line 2105">
                <a:extLst>
                  <a:ext uri="{FF2B5EF4-FFF2-40B4-BE49-F238E27FC236}">
                    <a16:creationId xmlns:a16="http://schemas.microsoft.com/office/drawing/2014/main" id="{893CD981-3675-FBE8-B51A-F14563F6B9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66" name="Line 2106">
                <a:extLst>
                  <a:ext uri="{FF2B5EF4-FFF2-40B4-BE49-F238E27FC236}">
                    <a16:creationId xmlns:a16="http://schemas.microsoft.com/office/drawing/2014/main" id="{9D589FC1-292D-E074-AD58-6632613624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67" name="Line 2107">
                <a:extLst>
                  <a:ext uri="{FF2B5EF4-FFF2-40B4-BE49-F238E27FC236}">
                    <a16:creationId xmlns:a16="http://schemas.microsoft.com/office/drawing/2014/main" id="{6B3FBBC1-6A90-3028-CD0C-8E7F0A033E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68" name="Line 2108">
                <a:extLst>
                  <a:ext uri="{FF2B5EF4-FFF2-40B4-BE49-F238E27FC236}">
                    <a16:creationId xmlns:a16="http://schemas.microsoft.com/office/drawing/2014/main" id="{9FD2648F-1BCD-C040-B98E-5674D63563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2003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69" name="Line 2109">
                <a:extLst>
                  <a:ext uri="{FF2B5EF4-FFF2-40B4-BE49-F238E27FC236}">
                    <a16:creationId xmlns:a16="http://schemas.microsoft.com/office/drawing/2014/main" id="{83EB6E89-722E-256B-069F-A3C9290354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200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70" name="Line 2110">
                <a:extLst>
                  <a:ext uri="{FF2B5EF4-FFF2-40B4-BE49-F238E27FC236}">
                    <a16:creationId xmlns:a16="http://schemas.microsoft.com/office/drawing/2014/main" id="{CF4D4EA0-0D77-8D46-0AE1-168E5EE690A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71" name="Line 2111">
                <a:extLst>
                  <a:ext uri="{FF2B5EF4-FFF2-40B4-BE49-F238E27FC236}">
                    <a16:creationId xmlns:a16="http://schemas.microsoft.com/office/drawing/2014/main" id="{01BC5780-5ADD-76A4-BE23-320878825E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72" name="Line 2112">
                <a:extLst>
                  <a:ext uri="{FF2B5EF4-FFF2-40B4-BE49-F238E27FC236}">
                    <a16:creationId xmlns:a16="http://schemas.microsoft.com/office/drawing/2014/main" id="{1D8246CB-6EB4-3398-5EB9-43E63ED8B4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2283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73" name="Line 2113">
                <a:extLst>
                  <a:ext uri="{FF2B5EF4-FFF2-40B4-BE49-F238E27FC236}">
                    <a16:creationId xmlns:a16="http://schemas.microsoft.com/office/drawing/2014/main" id="{1B97CBAF-BF3C-7A06-A325-8589CBBB52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228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74" name="Line 2114">
                <a:extLst>
                  <a:ext uri="{FF2B5EF4-FFF2-40B4-BE49-F238E27FC236}">
                    <a16:creationId xmlns:a16="http://schemas.microsoft.com/office/drawing/2014/main" id="{29D7EA10-F8E4-5C2A-9383-8F975CCE40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75" name="Line 2115">
                <a:extLst>
                  <a:ext uri="{FF2B5EF4-FFF2-40B4-BE49-F238E27FC236}">
                    <a16:creationId xmlns:a16="http://schemas.microsoft.com/office/drawing/2014/main" id="{B5AC8B6F-F8E4-D900-9783-DEBD4CED59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76" name="Line 2116">
                <a:extLst>
                  <a:ext uri="{FF2B5EF4-FFF2-40B4-BE49-F238E27FC236}">
                    <a16:creationId xmlns:a16="http://schemas.microsoft.com/office/drawing/2014/main" id="{4E34B749-BE5B-7058-0591-A91244CB5D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77" name="Line 2117">
                <a:extLst>
                  <a:ext uri="{FF2B5EF4-FFF2-40B4-BE49-F238E27FC236}">
                    <a16:creationId xmlns:a16="http://schemas.microsoft.com/office/drawing/2014/main" id="{0213AC1B-4834-D5EB-14AA-25D573B9CE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256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78" name="Line 2118">
                <a:extLst>
                  <a:ext uri="{FF2B5EF4-FFF2-40B4-BE49-F238E27FC236}">
                    <a16:creationId xmlns:a16="http://schemas.microsoft.com/office/drawing/2014/main" id="{DEDA3D2F-8C81-EE40-88AE-E02D8BAB4D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256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79" name="Line 2119">
                <a:extLst>
                  <a:ext uri="{FF2B5EF4-FFF2-40B4-BE49-F238E27FC236}">
                    <a16:creationId xmlns:a16="http://schemas.microsoft.com/office/drawing/2014/main" id="{27E7CF95-33D8-E922-F2F3-B105CF5EFC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80" name="Line 2120">
                <a:extLst>
                  <a:ext uri="{FF2B5EF4-FFF2-40B4-BE49-F238E27FC236}">
                    <a16:creationId xmlns:a16="http://schemas.microsoft.com/office/drawing/2014/main" id="{497965A9-7084-2687-80D5-3A7B843258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81" name="Line 2121">
                <a:extLst>
                  <a:ext uri="{FF2B5EF4-FFF2-40B4-BE49-F238E27FC236}">
                    <a16:creationId xmlns:a16="http://schemas.microsoft.com/office/drawing/2014/main" id="{C6E1701D-92D7-29A9-05F4-FFE79856C0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2843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82" name="Line 2122">
                <a:extLst>
                  <a:ext uri="{FF2B5EF4-FFF2-40B4-BE49-F238E27FC236}">
                    <a16:creationId xmlns:a16="http://schemas.microsoft.com/office/drawing/2014/main" id="{FD5E2CDE-D6CF-B574-61EB-33087DBCF2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83" name="Line 2123">
                <a:extLst>
                  <a:ext uri="{FF2B5EF4-FFF2-40B4-BE49-F238E27FC236}">
                    <a16:creationId xmlns:a16="http://schemas.microsoft.com/office/drawing/2014/main" id="{F0DB0BBE-30B8-F417-B70F-82DC43F84E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284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84" name="Line 2124">
                <a:extLst>
                  <a:ext uri="{FF2B5EF4-FFF2-40B4-BE49-F238E27FC236}">
                    <a16:creationId xmlns:a16="http://schemas.microsoft.com/office/drawing/2014/main" id="{08235F91-569F-B194-DFAB-45D71A6679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85" name="Line 2125">
                <a:extLst>
                  <a:ext uri="{FF2B5EF4-FFF2-40B4-BE49-F238E27FC236}">
                    <a16:creationId xmlns:a16="http://schemas.microsoft.com/office/drawing/2014/main" id="{5C5B6AF1-74D7-0A60-EF5D-20E6D02389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86" name="Line 2126">
                <a:extLst>
                  <a:ext uri="{FF2B5EF4-FFF2-40B4-BE49-F238E27FC236}">
                    <a16:creationId xmlns:a16="http://schemas.microsoft.com/office/drawing/2014/main" id="{F09E6011-7DBA-3753-15F1-5AC8385C91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3123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87" name="Line 2127">
                <a:extLst>
                  <a:ext uri="{FF2B5EF4-FFF2-40B4-BE49-F238E27FC236}">
                    <a16:creationId xmlns:a16="http://schemas.microsoft.com/office/drawing/2014/main" id="{EB91E971-30F9-845C-8087-7C00ADD1D5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88" name="Line 2128">
                <a:extLst>
                  <a:ext uri="{FF2B5EF4-FFF2-40B4-BE49-F238E27FC236}">
                    <a16:creationId xmlns:a16="http://schemas.microsoft.com/office/drawing/2014/main" id="{504A56CF-D979-7929-FE6B-2C4C5B3570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312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89" name="Line 2129">
                <a:extLst>
                  <a:ext uri="{FF2B5EF4-FFF2-40B4-BE49-F238E27FC236}">
                    <a16:creationId xmlns:a16="http://schemas.microsoft.com/office/drawing/2014/main" id="{008056D6-2B17-7399-4220-2C54F650CA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90" name="Line 2130">
                <a:extLst>
                  <a:ext uri="{FF2B5EF4-FFF2-40B4-BE49-F238E27FC236}">
                    <a16:creationId xmlns:a16="http://schemas.microsoft.com/office/drawing/2014/main" id="{FF6FF877-2046-ADDD-918E-54255C8AD8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262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91" name="Line 2131">
                <a:extLst>
                  <a:ext uri="{FF2B5EF4-FFF2-40B4-BE49-F238E27FC236}">
                    <a16:creationId xmlns:a16="http://schemas.microsoft.com/office/drawing/2014/main" id="{ECE1DF0A-664D-BBB9-C01C-836342584D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340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92" name="Line 2132">
                <a:extLst>
                  <a:ext uri="{FF2B5EF4-FFF2-40B4-BE49-F238E27FC236}">
                    <a16:creationId xmlns:a16="http://schemas.microsoft.com/office/drawing/2014/main" id="{1107A5C7-EB12-8C09-C86B-89A6FC6D27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340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93" name="Line 2133">
                <a:extLst>
                  <a:ext uri="{FF2B5EF4-FFF2-40B4-BE49-F238E27FC236}">
                    <a16:creationId xmlns:a16="http://schemas.microsoft.com/office/drawing/2014/main" id="{FDDECF07-4D8E-4704-8EB9-CC91ABBD5D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94" name="Line 2134">
                <a:extLst>
                  <a:ext uri="{FF2B5EF4-FFF2-40B4-BE49-F238E27FC236}">
                    <a16:creationId xmlns:a16="http://schemas.microsoft.com/office/drawing/2014/main" id="{6788750A-B521-41F1-5168-13F31C9B05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95" name="Line 2135">
                <a:extLst>
                  <a:ext uri="{FF2B5EF4-FFF2-40B4-BE49-F238E27FC236}">
                    <a16:creationId xmlns:a16="http://schemas.microsoft.com/office/drawing/2014/main" id="{96DBDE2A-6A3C-EB22-1D4C-B2A32CFD48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96" name="Line 2136">
                <a:extLst>
                  <a:ext uri="{FF2B5EF4-FFF2-40B4-BE49-F238E27FC236}">
                    <a16:creationId xmlns:a16="http://schemas.microsoft.com/office/drawing/2014/main" id="{1FCBEB97-F67D-9125-E851-0A2D304DFD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3683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97" name="Line 2137">
                <a:extLst>
                  <a:ext uri="{FF2B5EF4-FFF2-40B4-BE49-F238E27FC236}">
                    <a16:creationId xmlns:a16="http://schemas.microsoft.com/office/drawing/2014/main" id="{7F3764C5-712F-7744-7F88-47603AA62C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3683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98" name="Line 2138">
                <a:extLst>
                  <a:ext uri="{FF2B5EF4-FFF2-40B4-BE49-F238E27FC236}">
                    <a16:creationId xmlns:a16="http://schemas.microsoft.com/office/drawing/2014/main" id="{25D88E0C-BF54-395D-3AD5-CEBACF1E1B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899" name="Line 2139">
                <a:extLst>
                  <a:ext uri="{FF2B5EF4-FFF2-40B4-BE49-F238E27FC236}">
                    <a16:creationId xmlns:a16="http://schemas.microsoft.com/office/drawing/2014/main" id="{62BC0CF3-B2FD-B50D-D036-AA15A755AE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00" name="Line 2140">
                <a:extLst>
                  <a:ext uri="{FF2B5EF4-FFF2-40B4-BE49-F238E27FC236}">
                    <a16:creationId xmlns:a16="http://schemas.microsoft.com/office/drawing/2014/main" id="{3CDDBF75-349B-D212-D42C-68EA566FA4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01" name="Line 2141">
                <a:extLst>
                  <a:ext uri="{FF2B5EF4-FFF2-40B4-BE49-F238E27FC236}">
                    <a16:creationId xmlns:a16="http://schemas.microsoft.com/office/drawing/2014/main" id="{B630BBD3-5C92-1CD8-7D90-1045DF7396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396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02" name="Line 2142">
                <a:extLst>
                  <a:ext uri="{FF2B5EF4-FFF2-40B4-BE49-F238E27FC236}">
                    <a16:creationId xmlns:a16="http://schemas.microsoft.com/office/drawing/2014/main" id="{85642886-A7AD-DE45-D6C5-3AE607805E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396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03" name="Line 2143">
                <a:extLst>
                  <a:ext uri="{FF2B5EF4-FFF2-40B4-BE49-F238E27FC236}">
                    <a16:creationId xmlns:a16="http://schemas.microsoft.com/office/drawing/2014/main" id="{766BFF99-D263-755B-90CC-9CD3E98142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04" name="Line 2144">
                <a:extLst>
                  <a:ext uri="{FF2B5EF4-FFF2-40B4-BE49-F238E27FC236}">
                    <a16:creationId xmlns:a16="http://schemas.microsoft.com/office/drawing/2014/main" id="{5066014C-D1A7-1845-F2BE-D062046459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05" name="Line 2145">
                <a:extLst>
                  <a:ext uri="{FF2B5EF4-FFF2-40B4-BE49-F238E27FC236}">
                    <a16:creationId xmlns:a16="http://schemas.microsoft.com/office/drawing/2014/main" id="{20210035-1817-6A0A-0116-1C64DDBC66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06" name="Line 2146">
                <a:extLst>
                  <a:ext uri="{FF2B5EF4-FFF2-40B4-BE49-F238E27FC236}">
                    <a16:creationId xmlns:a16="http://schemas.microsoft.com/office/drawing/2014/main" id="{B1154078-CEAE-C0D7-9D81-392A17F080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424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07" name="Line 2147">
                <a:extLst>
                  <a:ext uri="{FF2B5EF4-FFF2-40B4-BE49-F238E27FC236}">
                    <a16:creationId xmlns:a16="http://schemas.microsoft.com/office/drawing/2014/main" id="{790A64B5-9ACA-9D0F-9C78-2FCBFEFA8E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424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08" name="Line 2148">
                <a:extLst>
                  <a:ext uri="{FF2B5EF4-FFF2-40B4-BE49-F238E27FC236}">
                    <a16:creationId xmlns:a16="http://schemas.microsoft.com/office/drawing/2014/main" id="{9F06A05E-4454-D875-39A7-0665B5558F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09" name="Line 2149">
                <a:extLst>
                  <a:ext uri="{FF2B5EF4-FFF2-40B4-BE49-F238E27FC236}">
                    <a16:creationId xmlns:a16="http://schemas.microsoft.com/office/drawing/2014/main" id="{80979B41-4DEE-2E6C-056C-B7A1404EBD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10" name="Line 2150">
                <a:extLst>
                  <a:ext uri="{FF2B5EF4-FFF2-40B4-BE49-F238E27FC236}">
                    <a16:creationId xmlns:a16="http://schemas.microsoft.com/office/drawing/2014/main" id="{69BC0F82-A9AF-0D24-757A-560994D62F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11" name="Line 2151">
                <a:extLst>
                  <a:ext uri="{FF2B5EF4-FFF2-40B4-BE49-F238E27FC236}">
                    <a16:creationId xmlns:a16="http://schemas.microsoft.com/office/drawing/2014/main" id="{F59CA027-968D-4F28-2A96-93E583C378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452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12" name="Line 2152">
                <a:extLst>
                  <a:ext uri="{FF2B5EF4-FFF2-40B4-BE49-F238E27FC236}">
                    <a16:creationId xmlns:a16="http://schemas.microsoft.com/office/drawing/2014/main" id="{33F8D2D0-D2EA-2B19-3745-FC569AB5F6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452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13" name="Line 2153">
                <a:extLst>
                  <a:ext uri="{FF2B5EF4-FFF2-40B4-BE49-F238E27FC236}">
                    <a16:creationId xmlns:a16="http://schemas.microsoft.com/office/drawing/2014/main" id="{66CEE02A-FD9E-ED3E-AF37-4B3E6AE5CB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14" name="Line 2154">
                <a:extLst>
                  <a:ext uri="{FF2B5EF4-FFF2-40B4-BE49-F238E27FC236}">
                    <a16:creationId xmlns:a16="http://schemas.microsoft.com/office/drawing/2014/main" id="{DFB6E1D2-CE86-DFAE-420E-3D35569BF7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15" name="Line 2155">
                <a:extLst>
                  <a:ext uri="{FF2B5EF4-FFF2-40B4-BE49-F238E27FC236}">
                    <a16:creationId xmlns:a16="http://schemas.microsoft.com/office/drawing/2014/main" id="{C80DCDF0-C7FF-C662-0186-526D269D53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76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16" name="Line 2156">
                <a:extLst>
                  <a:ext uri="{FF2B5EF4-FFF2-40B4-BE49-F238E27FC236}">
                    <a16:creationId xmlns:a16="http://schemas.microsoft.com/office/drawing/2014/main" id="{7AD9AADB-B55D-C8B8-D318-1E12102A2D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480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17" name="Line 2157">
                <a:extLst>
                  <a:ext uri="{FF2B5EF4-FFF2-40B4-BE49-F238E27FC236}">
                    <a16:creationId xmlns:a16="http://schemas.microsoft.com/office/drawing/2014/main" id="{85113AA5-D890-3488-8B6D-0876658F6F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480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18" name="Line 2158">
                <a:extLst>
                  <a:ext uri="{FF2B5EF4-FFF2-40B4-BE49-F238E27FC236}">
                    <a16:creationId xmlns:a16="http://schemas.microsoft.com/office/drawing/2014/main" id="{9D7D4D43-2CEE-8476-3018-EA4360CE49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19" name="Line 2159">
                <a:extLst>
                  <a:ext uri="{FF2B5EF4-FFF2-40B4-BE49-F238E27FC236}">
                    <a16:creationId xmlns:a16="http://schemas.microsoft.com/office/drawing/2014/main" id="{164297B0-7234-9B3E-0F29-2058CD056D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20" name="Line 2160">
                <a:extLst>
                  <a:ext uri="{FF2B5EF4-FFF2-40B4-BE49-F238E27FC236}">
                    <a16:creationId xmlns:a16="http://schemas.microsoft.com/office/drawing/2014/main" id="{0747A7D4-67A8-A209-1272-C4D4659219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21" name="Line 2161">
                <a:extLst>
                  <a:ext uri="{FF2B5EF4-FFF2-40B4-BE49-F238E27FC236}">
                    <a16:creationId xmlns:a16="http://schemas.microsoft.com/office/drawing/2014/main" id="{F558CF44-755B-BE49-710F-C97D7C3A4D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508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22" name="Line 2162">
                <a:extLst>
                  <a:ext uri="{FF2B5EF4-FFF2-40B4-BE49-F238E27FC236}">
                    <a16:creationId xmlns:a16="http://schemas.microsoft.com/office/drawing/2014/main" id="{82AB6A82-D68A-F56C-6965-4BB9ADE6C2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508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23" name="Line 2163">
                <a:extLst>
                  <a:ext uri="{FF2B5EF4-FFF2-40B4-BE49-F238E27FC236}">
                    <a16:creationId xmlns:a16="http://schemas.microsoft.com/office/drawing/2014/main" id="{975121FF-4059-0D41-FB8A-A878AAC2F4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24" name="Line 2164">
                <a:extLst>
                  <a:ext uri="{FF2B5EF4-FFF2-40B4-BE49-F238E27FC236}">
                    <a16:creationId xmlns:a16="http://schemas.microsoft.com/office/drawing/2014/main" id="{8A571C02-93E0-3E44-E642-3330F64DDE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25" name="Line 2165">
                <a:extLst>
                  <a:ext uri="{FF2B5EF4-FFF2-40B4-BE49-F238E27FC236}">
                    <a16:creationId xmlns:a16="http://schemas.microsoft.com/office/drawing/2014/main" id="{DD383541-6FBC-FF28-AA81-EFBC18533F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26" name="Line 2166">
                <a:extLst>
                  <a:ext uri="{FF2B5EF4-FFF2-40B4-BE49-F238E27FC236}">
                    <a16:creationId xmlns:a16="http://schemas.microsoft.com/office/drawing/2014/main" id="{9ECDEA61-82E6-D42C-49FD-34B6FE3E49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536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27" name="Line 2167">
                <a:extLst>
                  <a:ext uri="{FF2B5EF4-FFF2-40B4-BE49-F238E27FC236}">
                    <a16:creationId xmlns:a16="http://schemas.microsoft.com/office/drawing/2014/main" id="{8ECA43C5-356C-096C-2C00-9917DCFCE3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536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28" name="Line 2168">
                <a:extLst>
                  <a:ext uri="{FF2B5EF4-FFF2-40B4-BE49-F238E27FC236}">
                    <a16:creationId xmlns:a16="http://schemas.microsoft.com/office/drawing/2014/main" id="{0CACB808-7334-350A-153F-F7BBD7E6E3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29" name="Line 2169">
                <a:extLst>
                  <a:ext uri="{FF2B5EF4-FFF2-40B4-BE49-F238E27FC236}">
                    <a16:creationId xmlns:a16="http://schemas.microsoft.com/office/drawing/2014/main" id="{963AFC4F-3F0D-44CF-CD4E-609F6B9578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30" name="Line 2170">
                <a:extLst>
                  <a:ext uri="{FF2B5EF4-FFF2-40B4-BE49-F238E27FC236}">
                    <a16:creationId xmlns:a16="http://schemas.microsoft.com/office/drawing/2014/main" id="{83E5F474-A023-DA3B-21F6-2FD4EF77F3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31" name="Line 2171">
                <a:extLst>
                  <a:ext uri="{FF2B5EF4-FFF2-40B4-BE49-F238E27FC236}">
                    <a16:creationId xmlns:a16="http://schemas.microsoft.com/office/drawing/2014/main" id="{349F7D28-D123-7A86-2E50-BDEF3263C4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5642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32" name="Line 2172">
                <a:extLst>
                  <a:ext uri="{FF2B5EF4-FFF2-40B4-BE49-F238E27FC236}">
                    <a16:creationId xmlns:a16="http://schemas.microsoft.com/office/drawing/2014/main" id="{B102ED32-88A1-F24F-9D26-D19A48B4F1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5642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33" name="Line 2173">
                <a:extLst>
                  <a:ext uri="{FF2B5EF4-FFF2-40B4-BE49-F238E27FC236}">
                    <a16:creationId xmlns:a16="http://schemas.microsoft.com/office/drawing/2014/main" id="{659923C1-E8C1-603E-23AE-9DD6C81C3A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34" name="Line 2174">
                <a:extLst>
                  <a:ext uri="{FF2B5EF4-FFF2-40B4-BE49-F238E27FC236}">
                    <a16:creationId xmlns:a16="http://schemas.microsoft.com/office/drawing/2014/main" id="{88F5DF53-FB00-F1BE-0555-040619E118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35" name="Line 2175">
                <a:extLst>
                  <a:ext uri="{FF2B5EF4-FFF2-40B4-BE49-F238E27FC236}">
                    <a16:creationId xmlns:a16="http://schemas.microsoft.com/office/drawing/2014/main" id="{C17CBD33-016D-6DC1-8C06-0A24621052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36" name="Line 2176">
                <a:extLst>
                  <a:ext uri="{FF2B5EF4-FFF2-40B4-BE49-F238E27FC236}">
                    <a16:creationId xmlns:a16="http://schemas.microsoft.com/office/drawing/2014/main" id="{46C45D4A-73BB-35C8-E06F-AE18C7B20A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592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37" name="Line 2177">
                <a:extLst>
                  <a:ext uri="{FF2B5EF4-FFF2-40B4-BE49-F238E27FC236}">
                    <a16:creationId xmlns:a16="http://schemas.microsoft.com/office/drawing/2014/main" id="{DD40AB16-93D7-66D9-E9E8-770A749663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592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38" name="Line 2178">
                <a:extLst>
                  <a:ext uri="{FF2B5EF4-FFF2-40B4-BE49-F238E27FC236}">
                    <a16:creationId xmlns:a16="http://schemas.microsoft.com/office/drawing/2014/main" id="{2FB55511-415C-C32E-00AB-2E66343D2B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39" name="Line 2179">
                <a:extLst>
                  <a:ext uri="{FF2B5EF4-FFF2-40B4-BE49-F238E27FC236}">
                    <a16:creationId xmlns:a16="http://schemas.microsoft.com/office/drawing/2014/main" id="{70F43348-B068-F0F0-5C36-4D4A7B4A9D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40" name="Line 2180">
                <a:extLst>
                  <a:ext uri="{FF2B5EF4-FFF2-40B4-BE49-F238E27FC236}">
                    <a16:creationId xmlns:a16="http://schemas.microsoft.com/office/drawing/2014/main" id="{E4F0C6BF-EE5F-DB94-6152-BDD82B86FA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41" name="Line 2181">
                <a:extLst>
                  <a:ext uri="{FF2B5EF4-FFF2-40B4-BE49-F238E27FC236}">
                    <a16:creationId xmlns:a16="http://schemas.microsoft.com/office/drawing/2014/main" id="{DE8D53CA-E3B1-588B-2FF8-69DD77CD01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620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42" name="Line 2182">
                <a:extLst>
                  <a:ext uri="{FF2B5EF4-FFF2-40B4-BE49-F238E27FC236}">
                    <a16:creationId xmlns:a16="http://schemas.microsoft.com/office/drawing/2014/main" id="{74204D2D-4E69-E760-9D16-5F4C30F598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620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43" name="Line 2183">
                <a:extLst>
                  <a:ext uri="{FF2B5EF4-FFF2-40B4-BE49-F238E27FC236}">
                    <a16:creationId xmlns:a16="http://schemas.microsoft.com/office/drawing/2014/main" id="{38DF7AE1-9EFA-B6EC-03C3-76722B9EE8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44" name="Line 2184">
                <a:extLst>
                  <a:ext uri="{FF2B5EF4-FFF2-40B4-BE49-F238E27FC236}">
                    <a16:creationId xmlns:a16="http://schemas.microsoft.com/office/drawing/2014/main" id="{755CD3BF-E649-DC75-DBF1-D9A91AEB8D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45" name="Line 2185">
                <a:extLst>
                  <a:ext uri="{FF2B5EF4-FFF2-40B4-BE49-F238E27FC236}">
                    <a16:creationId xmlns:a16="http://schemas.microsoft.com/office/drawing/2014/main" id="{8465B0B6-FC28-D5BE-12D8-866894FFE1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92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46" name="Line 2186">
                <a:extLst>
                  <a:ext uri="{FF2B5EF4-FFF2-40B4-BE49-F238E27FC236}">
                    <a16:creationId xmlns:a16="http://schemas.microsoft.com/office/drawing/2014/main" id="{4B9FA9FF-5C5B-2D21-3FDF-FE24BD0058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648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47" name="Line 2187">
                <a:extLst>
                  <a:ext uri="{FF2B5EF4-FFF2-40B4-BE49-F238E27FC236}">
                    <a16:creationId xmlns:a16="http://schemas.microsoft.com/office/drawing/2014/main" id="{E8CCB96A-C982-8DFC-5AB3-56F3E228B7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648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48" name="Line 2188">
                <a:extLst>
                  <a:ext uri="{FF2B5EF4-FFF2-40B4-BE49-F238E27FC236}">
                    <a16:creationId xmlns:a16="http://schemas.microsoft.com/office/drawing/2014/main" id="{CDF2CC61-A376-9196-4FB3-5C00F915A5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49" name="Line 2189">
                <a:extLst>
                  <a:ext uri="{FF2B5EF4-FFF2-40B4-BE49-F238E27FC236}">
                    <a16:creationId xmlns:a16="http://schemas.microsoft.com/office/drawing/2014/main" id="{9B5B4516-ECD7-EED4-A790-1635C7B458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50" name="Line 2190">
                <a:extLst>
                  <a:ext uri="{FF2B5EF4-FFF2-40B4-BE49-F238E27FC236}">
                    <a16:creationId xmlns:a16="http://schemas.microsoft.com/office/drawing/2014/main" id="{D3E28D77-432B-72E1-6740-C3747953A8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676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51" name="Line 2191">
                <a:extLst>
                  <a:ext uri="{FF2B5EF4-FFF2-40B4-BE49-F238E27FC236}">
                    <a16:creationId xmlns:a16="http://schemas.microsoft.com/office/drawing/2014/main" id="{BAB95B28-7CFF-5590-97D0-CAB930E6FD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955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52" name="Line 2192">
                <a:extLst>
                  <a:ext uri="{FF2B5EF4-FFF2-40B4-BE49-F238E27FC236}">
                    <a16:creationId xmlns:a16="http://schemas.microsoft.com/office/drawing/2014/main" id="{9C8FD946-4646-4BAD-0C37-62CC2C649B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676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53" name="Line 2193">
                <a:extLst>
                  <a:ext uri="{FF2B5EF4-FFF2-40B4-BE49-F238E27FC236}">
                    <a16:creationId xmlns:a16="http://schemas.microsoft.com/office/drawing/2014/main" id="{87381FFE-5558-2AA9-2365-2CBE213CC6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54" name="Line 2194">
                <a:extLst>
                  <a:ext uri="{FF2B5EF4-FFF2-40B4-BE49-F238E27FC236}">
                    <a16:creationId xmlns:a16="http://schemas.microsoft.com/office/drawing/2014/main" id="{032C89A6-A746-508B-A0BF-E812917415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55" name="Line 2195">
                <a:extLst>
                  <a:ext uri="{FF2B5EF4-FFF2-40B4-BE49-F238E27FC236}">
                    <a16:creationId xmlns:a16="http://schemas.microsoft.com/office/drawing/2014/main" id="{5C46BD27-4354-3493-A601-CA71EA0FBF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703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56" name="Line 2196">
                <a:extLst>
                  <a:ext uri="{FF2B5EF4-FFF2-40B4-BE49-F238E27FC236}">
                    <a16:creationId xmlns:a16="http://schemas.microsoft.com/office/drawing/2014/main" id="{DC4D6DD1-2D12-94F3-D4F0-BEFFB0B1F1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98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57" name="Line 2197">
                <a:extLst>
                  <a:ext uri="{FF2B5EF4-FFF2-40B4-BE49-F238E27FC236}">
                    <a16:creationId xmlns:a16="http://schemas.microsoft.com/office/drawing/2014/main" id="{B7B0A8EB-1E5B-2F73-699C-977D0574FB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703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58" name="Line 2198">
                <a:extLst>
                  <a:ext uri="{FF2B5EF4-FFF2-40B4-BE49-F238E27FC236}">
                    <a16:creationId xmlns:a16="http://schemas.microsoft.com/office/drawing/2014/main" id="{99DC5E9E-59A2-6E80-3968-BF0F16EF57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59" name="Line 2199">
                <a:extLst>
                  <a:ext uri="{FF2B5EF4-FFF2-40B4-BE49-F238E27FC236}">
                    <a16:creationId xmlns:a16="http://schemas.microsoft.com/office/drawing/2014/main" id="{41ABBEBE-6E3C-B80A-7E48-B685074C69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60" name="Line 2200">
                <a:extLst>
                  <a:ext uri="{FF2B5EF4-FFF2-40B4-BE49-F238E27FC236}">
                    <a16:creationId xmlns:a16="http://schemas.microsoft.com/office/drawing/2014/main" id="{16973A0E-B2F9-FD0B-094E-5F32DABFE4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732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61" name="Line 2201">
                <a:extLst>
                  <a:ext uri="{FF2B5EF4-FFF2-40B4-BE49-F238E27FC236}">
                    <a16:creationId xmlns:a16="http://schemas.microsoft.com/office/drawing/2014/main" id="{D6F5D63A-963D-D86E-89E1-2964C876CF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1011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62" name="Line 2202">
                <a:extLst>
                  <a:ext uri="{FF2B5EF4-FFF2-40B4-BE49-F238E27FC236}">
                    <a16:creationId xmlns:a16="http://schemas.microsoft.com/office/drawing/2014/main" id="{CD4E301A-5110-4A63-CD08-C907BFE9F4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732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63" name="Line 2203">
                <a:extLst>
                  <a:ext uri="{FF2B5EF4-FFF2-40B4-BE49-F238E27FC236}">
                    <a16:creationId xmlns:a16="http://schemas.microsoft.com/office/drawing/2014/main" id="{137C751D-161A-CABD-4BAC-1E5E7679A4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3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64" name="Line 2204">
                <a:extLst>
                  <a:ext uri="{FF2B5EF4-FFF2-40B4-BE49-F238E27FC236}">
                    <a16:creationId xmlns:a16="http://schemas.microsoft.com/office/drawing/2014/main" id="{493FC8ED-051D-09FE-71A5-6FA5AC18F2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65" name="Line 2205">
                <a:extLst>
                  <a:ext uri="{FF2B5EF4-FFF2-40B4-BE49-F238E27FC236}">
                    <a16:creationId xmlns:a16="http://schemas.microsoft.com/office/drawing/2014/main" id="{14771A9A-F8DC-E7E1-FCD0-B80C95262D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7601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66" name="Line 2206">
                <a:extLst>
                  <a:ext uri="{FF2B5EF4-FFF2-40B4-BE49-F238E27FC236}">
                    <a16:creationId xmlns:a16="http://schemas.microsoft.com/office/drawing/2014/main" id="{569798BF-260C-7DD4-2769-B3AA6006DE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103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67" name="Line 2207">
                <a:extLst>
                  <a:ext uri="{FF2B5EF4-FFF2-40B4-BE49-F238E27FC236}">
                    <a16:creationId xmlns:a16="http://schemas.microsoft.com/office/drawing/2014/main" id="{92E56DFE-4DE3-052F-6CE4-3CE69D8204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7601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68" name="Line 2208">
                <a:extLst>
                  <a:ext uri="{FF2B5EF4-FFF2-40B4-BE49-F238E27FC236}">
                    <a16:creationId xmlns:a16="http://schemas.microsoft.com/office/drawing/2014/main" id="{164E9072-2963-E529-C149-54C33787AC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69" name="Line 2209">
                <a:extLst>
                  <a:ext uri="{FF2B5EF4-FFF2-40B4-BE49-F238E27FC236}">
                    <a16:creationId xmlns:a16="http://schemas.microsoft.com/office/drawing/2014/main" id="{19639FFD-4965-B26D-4424-6AB33E4856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73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70" name="Line 2210">
                <a:extLst>
                  <a:ext uri="{FF2B5EF4-FFF2-40B4-BE49-F238E27FC236}">
                    <a16:creationId xmlns:a16="http://schemas.microsoft.com/office/drawing/2014/main" id="{AAA6711F-97A8-817D-3A88-F08FB50EAC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788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71" name="Line 2211">
                <a:extLst>
                  <a:ext uri="{FF2B5EF4-FFF2-40B4-BE49-F238E27FC236}">
                    <a16:creationId xmlns:a16="http://schemas.microsoft.com/office/drawing/2014/main" id="{A929F206-7861-0A2D-B0BB-4CC8A11589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106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72" name="Line 2212">
                <a:extLst>
                  <a:ext uri="{FF2B5EF4-FFF2-40B4-BE49-F238E27FC236}">
                    <a16:creationId xmlns:a16="http://schemas.microsoft.com/office/drawing/2014/main" id="{E0D232D0-D2C7-ED85-A293-FA674C6702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788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73" name="Line 2213">
                <a:extLst>
                  <a:ext uri="{FF2B5EF4-FFF2-40B4-BE49-F238E27FC236}">
                    <a16:creationId xmlns:a16="http://schemas.microsoft.com/office/drawing/2014/main" id="{19CE9A39-173A-ABCE-021B-AAB28FF76D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974" name="Line 2214">
                <a:extLst>
                  <a:ext uri="{FF2B5EF4-FFF2-40B4-BE49-F238E27FC236}">
                    <a16:creationId xmlns:a16="http://schemas.microsoft.com/office/drawing/2014/main" id="{28549E51-2264-67A0-CB25-C405B9485B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7" name="Group 2416">
              <a:extLst>
                <a:ext uri="{FF2B5EF4-FFF2-40B4-BE49-F238E27FC236}">
                  <a16:creationId xmlns:a16="http://schemas.microsoft.com/office/drawing/2014/main" id="{C2F632E2-37C0-11ED-8D57-45285F0762C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0516" y="1724"/>
              <a:ext cx="5121" cy="8967"/>
              <a:chOff x="10516" y="1724"/>
              <a:chExt cx="5121" cy="8967"/>
            </a:xfrm>
          </p:grpSpPr>
          <p:sp>
            <p:nvSpPr>
              <p:cNvPr id="13575" name="Line 2216">
                <a:extLst>
                  <a:ext uri="{FF2B5EF4-FFF2-40B4-BE49-F238E27FC236}">
                    <a16:creationId xmlns:a16="http://schemas.microsoft.com/office/drawing/2014/main" id="{95381E51-4B94-6315-7C32-1D03241379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816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76" name="Line 2217">
                <a:extLst>
                  <a:ext uri="{FF2B5EF4-FFF2-40B4-BE49-F238E27FC236}">
                    <a16:creationId xmlns:a16="http://schemas.microsoft.com/office/drawing/2014/main" id="{EB263DF3-5C64-EBB9-8136-C9C7A78466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816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77" name="Line 2218">
                <a:extLst>
                  <a:ext uri="{FF2B5EF4-FFF2-40B4-BE49-F238E27FC236}">
                    <a16:creationId xmlns:a16="http://schemas.microsoft.com/office/drawing/2014/main" id="{DC1994CF-7386-940A-E6E7-4BC81CB7D3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78" name="Line 2219">
                <a:extLst>
                  <a:ext uri="{FF2B5EF4-FFF2-40B4-BE49-F238E27FC236}">
                    <a16:creationId xmlns:a16="http://schemas.microsoft.com/office/drawing/2014/main" id="{2F812B77-86C2-62CD-C93C-89975613F0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79" name="Line 2220">
                <a:extLst>
                  <a:ext uri="{FF2B5EF4-FFF2-40B4-BE49-F238E27FC236}">
                    <a16:creationId xmlns:a16="http://schemas.microsoft.com/office/drawing/2014/main" id="{C2A99ACE-67FD-8F9A-8A70-832F95B84B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843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80" name="Line 2221">
                <a:extLst>
                  <a:ext uri="{FF2B5EF4-FFF2-40B4-BE49-F238E27FC236}">
                    <a16:creationId xmlns:a16="http://schemas.microsoft.com/office/drawing/2014/main" id="{F1E65A1F-3A5A-571C-31C7-F2CE90562E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843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81" name="Line 2222">
                <a:extLst>
                  <a:ext uri="{FF2B5EF4-FFF2-40B4-BE49-F238E27FC236}">
                    <a16:creationId xmlns:a16="http://schemas.microsoft.com/office/drawing/2014/main" id="{972760A9-CE20-C70D-D444-0C35809C5D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82" name="Line 2223">
                <a:extLst>
                  <a:ext uri="{FF2B5EF4-FFF2-40B4-BE49-F238E27FC236}">
                    <a16:creationId xmlns:a16="http://schemas.microsoft.com/office/drawing/2014/main" id="{83F4AEEF-CC80-DCEF-98BF-378CFF9F8B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83" name="Line 2224">
                <a:extLst>
                  <a:ext uri="{FF2B5EF4-FFF2-40B4-BE49-F238E27FC236}">
                    <a16:creationId xmlns:a16="http://schemas.microsoft.com/office/drawing/2014/main" id="{1FC7563D-0AF1-C128-6B05-C93607AF95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8720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84" name="Line 2225">
                <a:extLst>
                  <a:ext uri="{FF2B5EF4-FFF2-40B4-BE49-F238E27FC236}">
                    <a16:creationId xmlns:a16="http://schemas.microsoft.com/office/drawing/2014/main" id="{9159E005-0AA8-28A0-83E2-15AE0C8C80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8720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85" name="Line 2226">
                <a:extLst>
                  <a:ext uri="{FF2B5EF4-FFF2-40B4-BE49-F238E27FC236}">
                    <a16:creationId xmlns:a16="http://schemas.microsoft.com/office/drawing/2014/main" id="{EAB6D413-CED9-E81A-40E1-5A9EBEEFD9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86" name="Line 2227">
                <a:extLst>
                  <a:ext uri="{FF2B5EF4-FFF2-40B4-BE49-F238E27FC236}">
                    <a16:creationId xmlns:a16="http://schemas.microsoft.com/office/drawing/2014/main" id="{5C6C8284-2EC7-A311-9AED-280568426C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87" name="Line 2228">
                <a:extLst>
                  <a:ext uri="{FF2B5EF4-FFF2-40B4-BE49-F238E27FC236}">
                    <a16:creationId xmlns:a16="http://schemas.microsoft.com/office/drawing/2014/main" id="{F6E30986-F8DE-1331-DBBA-30EADEE9DE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8998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88" name="Line 2229">
                <a:extLst>
                  <a:ext uri="{FF2B5EF4-FFF2-40B4-BE49-F238E27FC236}">
                    <a16:creationId xmlns:a16="http://schemas.microsoft.com/office/drawing/2014/main" id="{24061EBE-DD56-2375-BFDD-D49930416D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8998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89" name="Line 2230">
                <a:extLst>
                  <a:ext uri="{FF2B5EF4-FFF2-40B4-BE49-F238E27FC236}">
                    <a16:creationId xmlns:a16="http://schemas.microsoft.com/office/drawing/2014/main" id="{29631A7A-FBAB-437C-5D63-E792DFA5FC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90" name="Line 2231">
                <a:extLst>
                  <a:ext uri="{FF2B5EF4-FFF2-40B4-BE49-F238E27FC236}">
                    <a16:creationId xmlns:a16="http://schemas.microsoft.com/office/drawing/2014/main" id="{A1EED2C7-FF4E-8DAD-D0C5-3BB2F60DD7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91" name="Line 2232">
                <a:extLst>
                  <a:ext uri="{FF2B5EF4-FFF2-40B4-BE49-F238E27FC236}">
                    <a16:creationId xmlns:a16="http://schemas.microsoft.com/office/drawing/2014/main" id="{BD21150F-4FA4-2F46-2C53-95AA8191EC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927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92" name="Line 2233">
                <a:extLst>
                  <a:ext uri="{FF2B5EF4-FFF2-40B4-BE49-F238E27FC236}">
                    <a16:creationId xmlns:a16="http://schemas.microsoft.com/office/drawing/2014/main" id="{2A22378E-298E-5562-130E-34E5C88EF7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927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93" name="Line 2234">
                <a:extLst>
                  <a:ext uri="{FF2B5EF4-FFF2-40B4-BE49-F238E27FC236}">
                    <a16:creationId xmlns:a16="http://schemas.microsoft.com/office/drawing/2014/main" id="{2C16E225-5F86-B756-34C5-0C6978F5FF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94" name="Line 2235">
                <a:extLst>
                  <a:ext uri="{FF2B5EF4-FFF2-40B4-BE49-F238E27FC236}">
                    <a16:creationId xmlns:a16="http://schemas.microsoft.com/office/drawing/2014/main" id="{F61E2926-C875-A796-CC13-06542839DD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95" name="Line 2236">
                <a:extLst>
                  <a:ext uri="{FF2B5EF4-FFF2-40B4-BE49-F238E27FC236}">
                    <a16:creationId xmlns:a16="http://schemas.microsoft.com/office/drawing/2014/main" id="{E84ACCC1-0DD7-46EB-C835-EB0DF3C7A0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9558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96" name="Line 2237">
                <a:extLst>
                  <a:ext uri="{FF2B5EF4-FFF2-40B4-BE49-F238E27FC236}">
                    <a16:creationId xmlns:a16="http://schemas.microsoft.com/office/drawing/2014/main" id="{0C5C1AC8-2F54-8D7C-FDEA-B25E8B4A69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9558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97" name="Line 2238">
                <a:extLst>
                  <a:ext uri="{FF2B5EF4-FFF2-40B4-BE49-F238E27FC236}">
                    <a16:creationId xmlns:a16="http://schemas.microsoft.com/office/drawing/2014/main" id="{4ABD1D0E-0FEA-8A27-5D3A-6FD0190048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98" name="Line 2239">
                <a:extLst>
                  <a:ext uri="{FF2B5EF4-FFF2-40B4-BE49-F238E27FC236}">
                    <a16:creationId xmlns:a16="http://schemas.microsoft.com/office/drawing/2014/main" id="{495CE828-BC80-BFB7-0F6D-5D5E01602A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99" name="Line 2240">
                <a:extLst>
                  <a:ext uri="{FF2B5EF4-FFF2-40B4-BE49-F238E27FC236}">
                    <a16:creationId xmlns:a16="http://schemas.microsoft.com/office/drawing/2014/main" id="{D95C08A5-13A3-7659-4148-883F1E6330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983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00" name="Line 2241">
                <a:extLst>
                  <a:ext uri="{FF2B5EF4-FFF2-40B4-BE49-F238E27FC236}">
                    <a16:creationId xmlns:a16="http://schemas.microsoft.com/office/drawing/2014/main" id="{0E53FFFB-136E-BB58-49AA-0806C33412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983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01" name="Line 2242">
                <a:extLst>
                  <a:ext uri="{FF2B5EF4-FFF2-40B4-BE49-F238E27FC236}">
                    <a16:creationId xmlns:a16="http://schemas.microsoft.com/office/drawing/2014/main" id="{39FD5470-9061-1480-9334-EF7DD298DC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02" name="Line 2243">
                <a:extLst>
                  <a:ext uri="{FF2B5EF4-FFF2-40B4-BE49-F238E27FC236}">
                    <a16:creationId xmlns:a16="http://schemas.microsoft.com/office/drawing/2014/main" id="{4A0509B7-C758-8FAC-A2CD-F5E0F1EDD5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03" name="Line 2244">
                <a:extLst>
                  <a:ext uri="{FF2B5EF4-FFF2-40B4-BE49-F238E27FC236}">
                    <a16:creationId xmlns:a16="http://schemas.microsoft.com/office/drawing/2014/main" id="{8BC5BBEC-B217-8A91-49BF-D43AA070F2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10119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04" name="Line 2245">
                <a:extLst>
                  <a:ext uri="{FF2B5EF4-FFF2-40B4-BE49-F238E27FC236}">
                    <a16:creationId xmlns:a16="http://schemas.microsoft.com/office/drawing/2014/main" id="{4E432D3D-4C65-2B9C-6AA3-9A6D23ACCE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10119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05" name="Line 2246">
                <a:extLst>
                  <a:ext uri="{FF2B5EF4-FFF2-40B4-BE49-F238E27FC236}">
                    <a16:creationId xmlns:a16="http://schemas.microsoft.com/office/drawing/2014/main" id="{DF4FA814-0AB7-EAE2-D699-0A97BD494A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06" name="Line 2247">
                <a:extLst>
                  <a:ext uri="{FF2B5EF4-FFF2-40B4-BE49-F238E27FC236}">
                    <a16:creationId xmlns:a16="http://schemas.microsoft.com/office/drawing/2014/main" id="{8D868A1B-A844-5C45-957D-37A770C8D9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07" name="Line 2248">
                <a:extLst>
                  <a:ext uri="{FF2B5EF4-FFF2-40B4-BE49-F238E27FC236}">
                    <a16:creationId xmlns:a16="http://schemas.microsoft.com/office/drawing/2014/main" id="{A75F29F7-DE78-D7B9-D7D8-C66DACFA0D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10398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08" name="Line 2249">
                <a:extLst>
                  <a:ext uri="{FF2B5EF4-FFF2-40B4-BE49-F238E27FC236}">
                    <a16:creationId xmlns:a16="http://schemas.microsoft.com/office/drawing/2014/main" id="{79FE6AC0-71D9-16F0-B5D7-57B85EBC75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10398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09" name="Line 2250">
                <a:extLst>
                  <a:ext uri="{FF2B5EF4-FFF2-40B4-BE49-F238E27FC236}">
                    <a16:creationId xmlns:a16="http://schemas.microsoft.com/office/drawing/2014/main" id="{2BE1168F-5627-4D90-4728-902FCF2A1A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10" name="Line 2251">
                <a:extLst>
                  <a:ext uri="{FF2B5EF4-FFF2-40B4-BE49-F238E27FC236}">
                    <a16:creationId xmlns:a16="http://schemas.microsoft.com/office/drawing/2014/main" id="{93233EFD-4632-B4D3-7741-1E5DA786D3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11" name="Line 2252">
                <a:extLst>
                  <a:ext uri="{FF2B5EF4-FFF2-40B4-BE49-F238E27FC236}">
                    <a16:creationId xmlns:a16="http://schemas.microsoft.com/office/drawing/2014/main" id="{6EF0EAA1-9644-F30D-3DF4-B4C0572D40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277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12" name="Line 2253">
                <a:extLst>
                  <a:ext uri="{FF2B5EF4-FFF2-40B4-BE49-F238E27FC236}">
                    <a16:creationId xmlns:a16="http://schemas.microsoft.com/office/drawing/2014/main" id="{722F2B77-53A2-39D2-4598-FF780EF92F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272" y="1724"/>
                <a:ext cx="26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13" name="Line 2254">
                <a:extLst>
                  <a:ext uri="{FF2B5EF4-FFF2-40B4-BE49-F238E27FC236}">
                    <a16:creationId xmlns:a16="http://schemas.microsoft.com/office/drawing/2014/main" id="{12DDFA61-2799-23BE-D00A-CE19E6F70B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536" y="1724"/>
                <a:ext cx="234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14" name="Line 2255">
                <a:extLst>
                  <a:ext uri="{FF2B5EF4-FFF2-40B4-BE49-F238E27FC236}">
                    <a16:creationId xmlns:a16="http://schemas.microsoft.com/office/drawing/2014/main" id="{B6500E39-EA1A-E1B0-DF1A-921B354444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770" y="1724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15" name="Line 2256">
                <a:extLst>
                  <a:ext uri="{FF2B5EF4-FFF2-40B4-BE49-F238E27FC236}">
                    <a16:creationId xmlns:a16="http://schemas.microsoft.com/office/drawing/2014/main" id="{74034FC6-9365-1696-C9A0-8EE1D51467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16" name="Line 2257">
                <a:extLst>
                  <a:ext uri="{FF2B5EF4-FFF2-40B4-BE49-F238E27FC236}">
                    <a16:creationId xmlns:a16="http://schemas.microsoft.com/office/drawing/2014/main" id="{ED035611-0E5E-71B5-D318-3F1615061A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17" name="Line 2258">
                <a:extLst>
                  <a:ext uri="{FF2B5EF4-FFF2-40B4-BE49-F238E27FC236}">
                    <a16:creationId xmlns:a16="http://schemas.microsoft.com/office/drawing/2014/main" id="{96B7B7CE-38DF-E1C4-163D-0083BD8093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18" name="Line 2259">
                <a:extLst>
                  <a:ext uri="{FF2B5EF4-FFF2-40B4-BE49-F238E27FC236}">
                    <a16:creationId xmlns:a16="http://schemas.microsoft.com/office/drawing/2014/main" id="{68BF2830-947F-0BBE-0611-A9DD71F93C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19" name="Line 2260">
                <a:extLst>
                  <a:ext uri="{FF2B5EF4-FFF2-40B4-BE49-F238E27FC236}">
                    <a16:creationId xmlns:a16="http://schemas.microsoft.com/office/drawing/2014/main" id="{B972155A-8333-A0A6-9E2A-7E19FC0063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20" name="Line 2261">
                <a:extLst>
                  <a:ext uri="{FF2B5EF4-FFF2-40B4-BE49-F238E27FC236}">
                    <a16:creationId xmlns:a16="http://schemas.microsoft.com/office/drawing/2014/main" id="{E42ECDEE-13AB-058D-C379-A17F7C1630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21" name="Line 2262">
                <a:extLst>
                  <a:ext uri="{FF2B5EF4-FFF2-40B4-BE49-F238E27FC236}">
                    <a16:creationId xmlns:a16="http://schemas.microsoft.com/office/drawing/2014/main" id="{D9155546-8A1D-65D7-75A0-B12F66D1AF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22" name="Line 2263">
                <a:extLst>
                  <a:ext uri="{FF2B5EF4-FFF2-40B4-BE49-F238E27FC236}">
                    <a16:creationId xmlns:a16="http://schemas.microsoft.com/office/drawing/2014/main" id="{1B316823-B312-3558-4343-BFBD2C8BC7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23" name="Line 2264">
                <a:extLst>
                  <a:ext uri="{FF2B5EF4-FFF2-40B4-BE49-F238E27FC236}">
                    <a16:creationId xmlns:a16="http://schemas.microsoft.com/office/drawing/2014/main" id="{3BC67C7B-F5E2-B928-A137-B251CD3E78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24" name="Line 2265">
                <a:extLst>
                  <a:ext uri="{FF2B5EF4-FFF2-40B4-BE49-F238E27FC236}">
                    <a16:creationId xmlns:a16="http://schemas.microsoft.com/office/drawing/2014/main" id="{D8D6D518-D5F7-25FE-28F1-EF3AFAF6A9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3262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25" name="Line 2266">
                <a:extLst>
                  <a:ext uri="{FF2B5EF4-FFF2-40B4-BE49-F238E27FC236}">
                    <a16:creationId xmlns:a16="http://schemas.microsoft.com/office/drawing/2014/main" id="{B01E0ABF-173B-705B-8AF5-0E6E1EC7AA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26" name="Line 2267">
                <a:extLst>
                  <a:ext uri="{FF2B5EF4-FFF2-40B4-BE49-F238E27FC236}">
                    <a16:creationId xmlns:a16="http://schemas.microsoft.com/office/drawing/2014/main" id="{15837625-A06C-2BFE-6216-0002DB0ED1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27" name="Line 2268">
                <a:extLst>
                  <a:ext uri="{FF2B5EF4-FFF2-40B4-BE49-F238E27FC236}">
                    <a16:creationId xmlns:a16="http://schemas.microsoft.com/office/drawing/2014/main" id="{ABDAF3EC-09A9-9D6F-0A7E-5D2C925D6D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28" name="Line 2269">
                <a:extLst>
                  <a:ext uri="{FF2B5EF4-FFF2-40B4-BE49-F238E27FC236}">
                    <a16:creationId xmlns:a16="http://schemas.microsoft.com/office/drawing/2014/main" id="{91CFD630-D5B7-DD23-CB11-92F357A435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29" name="Line 2270">
                <a:extLst>
                  <a:ext uri="{FF2B5EF4-FFF2-40B4-BE49-F238E27FC236}">
                    <a16:creationId xmlns:a16="http://schemas.microsoft.com/office/drawing/2014/main" id="{8F1FAAC4-BB5E-C007-1786-4E8B715C63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30" name="Line 2271">
                <a:extLst>
                  <a:ext uri="{FF2B5EF4-FFF2-40B4-BE49-F238E27FC236}">
                    <a16:creationId xmlns:a16="http://schemas.microsoft.com/office/drawing/2014/main" id="{C9D09036-0033-FC7A-3E9C-8C063EB470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31" name="Line 2272">
                <a:extLst>
                  <a:ext uri="{FF2B5EF4-FFF2-40B4-BE49-F238E27FC236}">
                    <a16:creationId xmlns:a16="http://schemas.microsoft.com/office/drawing/2014/main" id="{5B4F5F77-5C17-5D80-EC31-C3A21F9A74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32" name="Line 2273">
                <a:extLst>
                  <a:ext uri="{FF2B5EF4-FFF2-40B4-BE49-F238E27FC236}">
                    <a16:creationId xmlns:a16="http://schemas.microsoft.com/office/drawing/2014/main" id="{5A0027B7-9DA4-3881-12D2-C687EF47D5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33" name="Line 2274">
                <a:extLst>
                  <a:ext uri="{FF2B5EF4-FFF2-40B4-BE49-F238E27FC236}">
                    <a16:creationId xmlns:a16="http://schemas.microsoft.com/office/drawing/2014/main" id="{A6E20583-F004-3F58-9809-DD6C25FBA2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34" name="Line 2275">
                <a:extLst>
                  <a:ext uri="{FF2B5EF4-FFF2-40B4-BE49-F238E27FC236}">
                    <a16:creationId xmlns:a16="http://schemas.microsoft.com/office/drawing/2014/main" id="{CD60BD29-BE56-E41D-F19B-A152100674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35" name="Line 2276">
                <a:extLst>
                  <a:ext uri="{FF2B5EF4-FFF2-40B4-BE49-F238E27FC236}">
                    <a16:creationId xmlns:a16="http://schemas.microsoft.com/office/drawing/2014/main" id="{88483DCE-A736-2880-B49C-76CBBC96F3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36" name="Line 2277">
                <a:extLst>
                  <a:ext uri="{FF2B5EF4-FFF2-40B4-BE49-F238E27FC236}">
                    <a16:creationId xmlns:a16="http://schemas.microsoft.com/office/drawing/2014/main" id="{8E8C80E1-7CF1-3B8A-9B5E-B60AD28A82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37" name="Line 2278">
                <a:extLst>
                  <a:ext uri="{FF2B5EF4-FFF2-40B4-BE49-F238E27FC236}">
                    <a16:creationId xmlns:a16="http://schemas.microsoft.com/office/drawing/2014/main" id="{C1DE4E87-D001-5DCC-D9FF-1F0989999C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38" name="Line 2279">
                <a:extLst>
                  <a:ext uri="{FF2B5EF4-FFF2-40B4-BE49-F238E27FC236}">
                    <a16:creationId xmlns:a16="http://schemas.microsoft.com/office/drawing/2014/main" id="{C583F418-5E34-9A5A-1874-520C3B85A5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39" name="Line 2280">
                <a:extLst>
                  <a:ext uri="{FF2B5EF4-FFF2-40B4-BE49-F238E27FC236}">
                    <a16:creationId xmlns:a16="http://schemas.microsoft.com/office/drawing/2014/main" id="{71F9CC5E-9054-79FF-A3C1-911FFE87D6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40" name="Line 2281">
                <a:extLst>
                  <a:ext uri="{FF2B5EF4-FFF2-40B4-BE49-F238E27FC236}">
                    <a16:creationId xmlns:a16="http://schemas.microsoft.com/office/drawing/2014/main" id="{47D58D93-C2BB-0E52-00F3-910F8AA547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41" name="Line 2282">
                <a:extLst>
                  <a:ext uri="{FF2B5EF4-FFF2-40B4-BE49-F238E27FC236}">
                    <a16:creationId xmlns:a16="http://schemas.microsoft.com/office/drawing/2014/main" id="{E4C749CF-ACD0-89A2-1EF4-582CD486C4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42" name="Line 2283">
                <a:extLst>
                  <a:ext uri="{FF2B5EF4-FFF2-40B4-BE49-F238E27FC236}">
                    <a16:creationId xmlns:a16="http://schemas.microsoft.com/office/drawing/2014/main" id="{D3791D19-A7B8-54AF-BB07-6D4C939320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43" name="Line 2284">
                <a:extLst>
                  <a:ext uri="{FF2B5EF4-FFF2-40B4-BE49-F238E27FC236}">
                    <a16:creationId xmlns:a16="http://schemas.microsoft.com/office/drawing/2014/main" id="{63F30965-60FC-E914-F128-F225F1F795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44" name="Line 2285">
                <a:extLst>
                  <a:ext uri="{FF2B5EF4-FFF2-40B4-BE49-F238E27FC236}">
                    <a16:creationId xmlns:a16="http://schemas.microsoft.com/office/drawing/2014/main" id="{E39DB3E9-F52B-8E92-3E86-F7F701B7EA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45" name="Line 2286">
                <a:extLst>
                  <a:ext uri="{FF2B5EF4-FFF2-40B4-BE49-F238E27FC236}">
                    <a16:creationId xmlns:a16="http://schemas.microsoft.com/office/drawing/2014/main" id="{6894F52A-4081-B0A5-9AB5-8AFF45B2AD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46" name="Line 2287">
                <a:extLst>
                  <a:ext uri="{FF2B5EF4-FFF2-40B4-BE49-F238E27FC236}">
                    <a16:creationId xmlns:a16="http://schemas.microsoft.com/office/drawing/2014/main" id="{1C9E350A-9542-48BA-6AFB-5DD2D87D8A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47" name="Line 2288">
                <a:extLst>
                  <a:ext uri="{FF2B5EF4-FFF2-40B4-BE49-F238E27FC236}">
                    <a16:creationId xmlns:a16="http://schemas.microsoft.com/office/drawing/2014/main" id="{8896EA40-6E95-06C6-C408-AD65CDAAD7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48" name="Line 2289">
                <a:extLst>
                  <a:ext uri="{FF2B5EF4-FFF2-40B4-BE49-F238E27FC236}">
                    <a16:creationId xmlns:a16="http://schemas.microsoft.com/office/drawing/2014/main" id="{7D2D99FF-8445-DD29-AA90-7C37304E59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49" name="Line 2290">
                <a:extLst>
                  <a:ext uri="{FF2B5EF4-FFF2-40B4-BE49-F238E27FC236}">
                    <a16:creationId xmlns:a16="http://schemas.microsoft.com/office/drawing/2014/main" id="{B27931E5-1D38-8D66-C255-C1CF252BE0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50" name="Line 2291">
                <a:extLst>
                  <a:ext uri="{FF2B5EF4-FFF2-40B4-BE49-F238E27FC236}">
                    <a16:creationId xmlns:a16="http://schemas.microsoft.com/office/drawing/2014/main" id="{25565461-E37F-714C-6159-CC9D872139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51" name="Line 2292">
                <a:extLst>
                  <a:ext uri="{FF2B5EF4-FFF2-40B4-BE49-F238E27FC236}">
                    <a16:creationId xmlns:a16="http://schemas.microsoft.com/office/drawing/2014/main" id="{F06358EA-C782-325D-3179-FCEBBEB8BC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52" name="Line 2293">
                <a:extLst>
                  <a:ext uri="{FF2B5EF4-FFF2-40B4-BE49-F238E27FC236}">
                    <a16:creationId xmlns:a16="http://schemas.microsoft.com/office/drawing/2014/main" id="{B439E2B4-2406-590A-7353-136B799904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53" name="Line 2294">
                <a:extLst>
                  <a:ext uri="{FF2B5EF4-FFF2-40B4-BE49-F238E27FC236}">
                    <a16:creationId xmlns:a16="http://schemas.microsoft.com/office/drawing/2014/main" id="{B772EBDB-DE07-387F-3C49-EB0E5F32FB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73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54" name="Line 2295">
                <a:extLst>
                  <a:ext uri="{FF2B5EF4-FFF2-40B4-BE49-F238E27FC236}">
                    <a16:creationId xmlns:a16="http://schemas.microsoft.com/office/drawing/2014/main" id="{0561098D-9FDE-CFD3-EE14-0A0B0A7A34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55" name="Line 2296">
                <a:extLst>
                  <a:ext uri="{FF2B5EF4-FFF2-40B4-BE49-F238E27FC236}">
                    <a16:creationId xmlns:a16="http://schemas.microsoft.com/office/drawing/2014/main" id="{6699AF83-AECD-17EF-FF74-E9C6065BF3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56" name="Line 2297">
                <a:extLst>
                  <a:ext uri="{FF2B5EF4-FFF2-40B4-BE49-F238E27FC236}">
                    <a16:creationId xmlns:a16="http://schemas.microsoft.com/office/drawing/2014/main" id="{EF56DB17-0A0A-59EA-5F11-76AF1F78A2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773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57" name="Line 2298">
                <a:extLst>
                  <a:ext uri="{FF2B5EF4-FFF2-40B4-BE49-F238E27FC236}">
                    <a16:creationId xmlns:a16="http://schemas.microsoft.com/office/drawing/2014/main" id="{4D780165-73AF-A53A-5C9D-21A2F06DB2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58" name="Line 2299">
                <a:extLst>
                  <a:ext uri="{FF2B5EF4-FFF2-40B4-BE49-F238E27FC236}">
                    <a16:creationId xmlns:a16="http://schemas.microsoft.com/office/drawing/2014/main" id="{092849EE-E4C8-86BC-BB39-B4C90204F4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59" name="Line 2300">
                <a:extLst>
                  <a:ext uri="{FF2B5EF4-FFF2-40B4-BE49-F238E27FC236}">
                    <a16:creationId xmlns:a16="http://schemas.microsoft.com/office/drawing/2014/main" id="{327F8DD5-8C4E-D203-D372-E661115707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60" name="Line 2301">
                <a:extLst>
                  <a:ext uri="{FF2B5EF4-FFF2-40B4-BE49-F238E27FC236}">
                    <a16:creationId xmlns:a16="http://schemas.microsoft.com/office/drawing/2014/main" id="{B6A94901-CD65-30BA-7AED-E8C46E6D86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61" name="Line 2302">
                <a:extLst>
                  <a:ext uri="{FF2B5EF4-FFF2-40B4-BE49-F238E27FC236}">
                    <a16:creationId xmlns:a16="http://schemas.microsoft.com/office/drawing/2014/main" id="{342C7E81-3F01-1CC4-2CF7-65B4DAC85A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62" name="Line 2303">
                <a:extLst>
                  <a:ext uri="{FF2B5EF4-FFF2-40B4-BE49-F238E27FC236}">
                    <a16:creationId xmlns:a16="http://schemas.microsoft.com/office/drawing/2014/main" id="{590492F7-BFC3-B52E-852A-E44B9D3D74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63" name="Line 2304">
                <a:extLst>
                  <a:ext uri="{FF2B5EF4-FFF2-40B4-BE49-F238E27FC236}">
                    <a16:creationId xmlns:a16="http://schemas.microsoft.com/office/drawing/2014/main" id="{E36C22EF-E950-C902-1E9A-3EDC8229DF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64" name="Line 2305">
                <a:extLst>
                  <a:ext uri="{FF2B5EF4-FFF2-40B4-BE49-F238E27FC236}">
                    <a16:creationId xmlns:a16="http://schemas.microsoft.com/office/drawing/2014/main" id="{69422624-BB4B-45FE-201D-E0DE867A0D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65" name="Line 2306">
                <a:extLst>
                  <a:ext uri="{FF2B5EF4-FFF2-40B4-BE49-F238E27FC236}">
                    <a16:creationId xmlns:a16="http://schemas.microsoft.com/office/drawing/2014/main" id="{C780FEA2-1185-E71D-240E-C871713BF0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66" name="Line 2307">
                <a:extLst>
                  <a:ext uri="{FF2B5EF4-FFF2-40B4-BE49-F238E27FC236}">
                    <a16:creationId xmlns:a16="http://schemas.microsoft.com/office/drawing/2014/main" id="{358FDB32-DB4C-F12B-94A4-0ED78DA784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67" name="Line 2308">
                <a:extLst>
                  <a:ext uri="{FF2B5EF4-FFF2-40B4-BE49-F238E27FC236}">
                    <a16:creationId xmlns:a16="http://schemas.microsoft.com/office/drawing/2014/main" id="{30F25B46-A001-955F-D017-A2ACF1DADC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68" name="Line 2309">
                <a:extLst>
                  <a:ext uri="{FF2B5EF4-FFF2-40B4-BE49-F238E27FC236}">
                    <a16:creationId xmlns:a16="http://schemas.microsoft.com/office/drawing/2014/main" id="{9ECA3099-DE41-4C70-B6F1-137CC2A910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69" name="Line 2310">
                <a:extLst>
                  <a:ext uri="{FF2B5EF4-FFF2-40B4-BE49-F238E27FC236}">
                    <a16:creationId xmlns:a16="http://schemas.microsoft.com/office/drawing/2014/main" id="{58BD2A7A-9C0C-DA10-790E-78595219CC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70" name="Line 2311">
                <a:extLst>
                  <a:ext uri="{FF2B5EF4-FFF2-40B4-BE49-F238E27FC236}">
                    <a16:creationId xmlns:a16="http://schemas.microsoft.com/office/drawing/2014/main" id="{D9DB7214-C092-4785-23DA-F2B6623E4B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71" name="Line 2312">
                <a:extLst>
                  <a:ext uri="{FF2B5EF4-FFF2-40B4-BE49-F238E27FC236}">
                    <a16:creationId xmlns:a16="http://schemas.microsoft.com/office/drawing/2014/main" id="{44EE9F9B-0CF6-91E8-6AD5-18C6CC8B71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72" name="Line 2313">
                <a:extLst>
                  <a:ext uri="{FF2B5EF4-FFF2-40B4-BE49-F238E27FC236}">
                    <a16:creationId xmlns:a16="http://schemas.microsoft.com/office/drawing/2014/main" id="{CA98C5D2-58D3-2C44-A013-B8FEFDA46B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73" name="Line 2314">
                <a:extLst>
                  <a:ext uri="{FF2B5EF4-FFF2-40B4-BE49-F238E27FC236}">
                    <a16:creationId xmlns:a16="http://schemas.microsoft.com/office/drawing/2014/main" id="{61EF942A-344B-6657-D73A-946AD75354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74" name="Line 2315">
                <a:extLst>
                  <a:ext uri="{FF2B5EF4-FFF2-40B4-BE49-F238E27FC236}">
                    <a16:creationId xmlns:a16="http://schemas.microsoft.com/office/drawing/2014/main" id="{2AB95EEA-D778-FB9B-6BEB-EFE79E1BE8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75" name="Line 2316">
                <a:extLst>
                  <a:ext uri="{FF2B5EF4-FFF2-40B4-BE49-F238E27FC236}">
                    <a16:creationId xmlns:a16="http://schemas.microsoft.com/office/drawing/2014/main" id="{CA7AB3B5-40A2-8EB6-6D62-71E4871BD4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76" name="Line 2317">
                <a:extLst>
                  <a:ext uri="{FF2B5EF4-FFF2-40B4-BE49-F238E27FC236}">
                    <a16:creationId xmlns:a16="http://schemas.microsoft.com/office/drawing/2014/main" id="{BF350BAB-30CE-9878-A93D-858970B67E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5531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677" name="Rectangle 2318">
                <a:extLst>
                  <a:ext uri="{FF2B5EF4-FFF2-40B4-BE49-F238E27FC236}">
                    <a16:creationId xmlns:a16="http://schemas.microsoft.com/office/drawing/2014/main" id="{D44BB67B-F29F-6BD8-6517-9C8B88285E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408" y="1747"/>
                <a:ext cx="1093" cy="28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6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Dezember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78" name="Rectangle 2319">
                <a:extLst>
                  <a:ext uri="{FF2B5EF4-FFF2-40B4-BE49-F238E27FC236}">
                    <a16:creationId xmlns:a16="http://schemas.microsoft.com/office/drawing/2014/main" id="{6FCAA284-0E71-E99A-CE77-95076ECCBCA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20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79" name="Rectangle 2320">
                <a:extLst>
                  <a:ext uri="{FF2B5EF4-FFF2-40B4-BE49-F238E27FC236}">
                    <a16:creationId xmlns:a16="http://schemas.microsoft.com/office/drawing/2014/main" id="{BEDEA7EB-8E09-1E26-BE9C-8883C27048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207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80" name="Rectangle 2321">
                <a:extLst>
                  <a:ext uri="{FF2B5EF4-FFF2-40B4-BE49-F238E27FC236}">
                    <a16:creationId xmlns:a16="http://schemas.microsoft.com/office/drawing/2014/main" id="{F9D5D233-706C-EC4F-8C5A-D9C1A9CD4E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231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81" name="Rectangle 2322">
                <a:extLst>
                  <a:ext uri="{FF2B5EF4-FFF2-40B4-BE49-F238E27FC236}">
                    <a16:creationId xmlns:a16="http://schemas.microsoft.com/office/drawing/2014/main" id="{9A68CF94-03F8-777F-1B48-333D9ADAEA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2350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82" name="Rectangle 2323">
                <a:extLst>
                  <a:ext uri="{FF2B5EF4-FFF2-40B4-BE49-F238E27FC236}">
                    <a16:creationId xmlns:a16="http://schemas.microsoft.com/office/drawing/2014/main" id="{E3A820AD-570E-A921-A97A-47DD848218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259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83" name="Rectangle 2324">
                <a:extLst>
                  <a:ext uri="{FF2B5EF4-FFF2-40B4-BE49-F238E27FC236}">
                    <a16:creationId xmlns:a16="http://schemas.microsoft.com/office/drawing/2014/main" id="{DE0B686C-2B73-6A90-BDB0-A6CF02D9942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2631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84" name="Rectangle 2325">
                <a:extLst>
                  <a:ext uri="{FF2B5EF4-FFF2-40B4-BE49-F238E27FC236}">
                    <a16:creationId xmlns:a16="http://schemas.microsoft.com/office/drawing/2014/main" id="{56D99D41-D356-F008-2E8B-9D028166897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28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85" name="Rectangle 2326">
                <a:extLst>
                  <a:ext uri="{FF2B5EF4-FFF2-40B4-BE49-F238E27FC236}">
                    <a16:creationId xmlns:a16="http://schemas.microsoft.com/office/drawing/2014/main" id="{D5EC1BAF-62B8-47F6-037D-80EE67BAD7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291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86" name="Rectangle 2327">
                <a:extLst>
                  <a:ext uri="{FF2B5EF4-FFF2-40B4-BE49-F238E27FC236}">
                    <a16:creationId xmlns:a16="http://schemas.microsoft.com/office/drawing/2014/main" id="{DE0E057F-59B5-1697-EF20-3809615BF5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315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87" name="Rectangle 2328">
                <a:extLst>
                  <a:ext uri="{FF2B5EF4-FFF2-40B4-BE49-F238E27FC236}">
                    <a16:creationId xmlns:a16="http://schemas.microsoft.com/office/drawing/2014/main" id="{C74B4567-648B-7E26-AFD5-CE3ADCCC45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319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88" name="Rectangle 2329">
                <a:extLst>
                  <a:ext uri="{FF2B5EF4-FFF2-40B4-BE49-F238E27FC236}">
                    <a16:creationId xmlns:a16="http://schemas.microsoft.com/office/drawing/2014/main" id="{C458B29C-87D5-683E-A9B7-E84C21500A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34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89" name="Rectangle 2330">
                <a:extLst>
                  <a:ext uri="{FF2B5EF4-FFF2-40B4-BE49-F238E27FC236}">
                    <a16:creationId xmlns:a16="http://schemas.microsoft.com/office/drawing/2014/main" id="{361E29A3-617A-AEA4-E3A1-7E5310A8FB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347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90" name="Rectangle 2331">
                <a:extLst>
                  <a:ext uri="{FF2B5EF4-FFF2-40B4-BE49-F238E27FC236}">
                    <a16:creationId xmlns:a16="http://schemas.microsoft.com/office/drawing/2014/main" id="{FC6B260C-568A-B12E-2A7A-EB545FC5E5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37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91" name="Rectangle 2332">
                <a:extLst>
                  <a:ext uri="{FF2B5EF4-FFF2-40B4-BE49-F238E27FC236}">
                    <a16:creationId xmlns:a16="http://schemas.microsoft.com/office/drawing/2014/main" id="{461D83A6-6B17-1B38-F774-5C6D523811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3750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92" name="Rectangle 2333">
                <a:extLst>
                  <a:ext uri="{FF2B5EF4-FFF2-40B4-BE49-F238E27FC236}">
                    <a16:creationId xmlns:a16="http://schemas.microsoft.com/office/drawing/2014/main" id="{59FE825B-45F1-E652-944B-7CA4AB0242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295" y="3716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KW50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93" name="Rectangle 2334">
                <a:extLst>
                  <a:ext uri="{FF2B5EF4-FFF2-40B4-BE49-F238E27FC236}">
                    <a16:creationId xmlns:a16="http://schemas.microsoft.com/office/drawing/2014/main" id="{0FFC8A88-B234-E5AC-2110-20F292ED4F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39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94" name="Rectangle 2335">
                <a:extLst>
                  <a:ext uri="{FF2B5EF4-FFF2-40B4-BE49-F238E27FC236}">
                    <a16:creationId xmlns:a16="http://schemas.microsoft.com/office/drawing/2014/main" id="{627255FC-99D2-C414-D85F-68770FF355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403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95" name="Rectangle 2336">
                <a:extLst>
                  <a:ext uri="{FF2B5EF4-FFF2-40B4-BE49-F238E27FC236}">
                    <a16:creationId xmlns:a16="http://schemas.microsoft.com/office/drawing/2014/main" id="{EA63CC61-BEC3-BD4B-C483-E9D63B8725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42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96" name="Rectangle 2337">
                <a:extLst>
                  <a:ext uri="{FF2B5EF4-FFF2-40B4-BE49-F238E27FC236}">
                    <a16:creationId xmlns:a16="http://schemas.microsoft.com/office/drawing/2014/main" id="{BBBA2232-0084-546D-D269-C239DE5A9B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4309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97" name="Rectangle 2338">
                <a:extLst>
                  <a:ext uri="{FF2B5EF4-FFF2-40B4-BE49-F238E27FC236}">
                    <a16:creationId xmlns:a16="http://schemas.microsoft.com/office/drawing/2014/main" id="{35E2C582-03E2-0319-C77B-347DD2AB972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455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98" name="Rectangle 2339">
                <a:extLst>
                  <a:ext uri="{FF2B5EF4-FFF2-40B4-BE49-F238E27FC236}">
                    <a16:creationId xmlns:a16="http://schemas.microsoft.com/office/drawing/2014/main" id="{604441F3-B6C9-F74E-3460-C9AB2196D2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4590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699" name="Rectangle 2340">
                <a:extLst>
                  <a:ext uri="{FF2B5EF4-FFF2-40B4-BE49-F238E27FC236}">
                    <a16:creationId xmlns:a16="http://schemas.microsoft.com/office/drawing/2014/main" id="{BC110471-4D85-C146-67C4-94741BA3A2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7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00" name="Rectangle 2341">
                <a:extLst>
                  <a:ext uri="{FF2B5EF4-FFF2-40B4-BE49-F238E27FC236}">
                    <a16:creationId xmlns:a16="http://schemas.microsoft.com/office/drawing/2014/main" id="{BAAE2FA1-CB1D-1C17-AA69-99637F9D76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402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01" name="Rectangle 2342">
                <a:extLst>
                  <a:ext uri="{FF2B5EF4-FFF2-40B4-BE49-F238E27FC236}">
                    <a16:creationId xmlns:a16="http://schemas.microsoft.com/office/drawing/2014/main" id="{CD46C515-B22B-E6CC-7172-D63AC2346F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487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02" name="Rectangle 2343">
                <a:extLst>
                  <a:ext uri="{FF2B5EF4-FFF2-40B4-BE49-F238E27FC236}">
                    <a16:creationId xmlns:a16="http://schemas.microsoft.com/office/drawing/2014/main" id="{E085BBCB-A653-2825-A9BA-D6E37F0173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51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03" name="Rectangle 2344">
                <a:extLst>
                  <a:ext uri="{FF2B5EF4-FFF2-40B4-BE49-F238E27FC236}">
                    <a16:creationId xmlns:a16="http://schemas.microsoft.com/office/drawing/2014/main" id="{2E038EFB-643F-F755-2F42-AA1703D8A9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514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04" name="Rectangle 2345">
                <a:extLst>
                  <a:ext uri="{FF2B5EF4-FFF2-40B4-BE49-F238E27FC236}">
                    <a16:creationId xmlns:a16="http://schemas.microsoft.com/office/drawing/2014/main" id="{B8CB9A45-A796-E563-A42C-86B0C4A2DF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53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05" name="Rectangle 2346">
                <a:extLst>
                  <a:ext uri="{FF2B5EF4-FFF2-40B4-BE49-F238E27FC236}">
                    <a16:creationId xmlns:a16="http://schemas.microsoft.com/office/drawing/2014/main" id="{C572BFAD-FF9B-F4B7-C4D6-001511A258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543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06" name="Rectangle 2347">
                <a:extLst>
                  <a:ext uri="{FF2B5EF4-FFF2-40B4-BE49-F238E27FC236}">
                    <a16:creationId xmlns:a16="http://schemas.microsoft.com/office/drawing/2014/main" id="{EFB710C5-1CF9-CBEB-89BE-F4138542BE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56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07" name="Rectangle 2348">
                <a:extLst>
                  <a:ext uri="{FF2B5EF4-FFF2-40B4-BE49-F238E27FC236}">
                    <a16:creationId xmlns:a16="http://schemas.microsoft.com/office/drawing/2014/main" id="{24226AF2-643D-B3F4-A649-0C57AFAEF57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5709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08" name="Rectangle 2349">
                <a:extLst>
                  <a:ext uri="{FF2B5EF4-FFF2-40B4-BE49-F238E27FC236}">
                    <a16:creationId xmlns:a16="http://schemas.microsoft.com/office/drawing/2014/main" id="{7FC93F88-1A1F-A505-3E55-C65835AB5A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295" y="5675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KW51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09" name="Rectangle 2350">
                <a:extLst>
                  <a:ext uri="{FF2B5EF4-FFF2-40B4-BE49-F238E27FC236}">
                    <a16:creationId xmlns:a16="http://schemas.microsoft.com/office/drawing/2014/main" id="{A0959CD9-1153-81EE-1942-47F4D7DCA3D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59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10" name="Rectangle 2351">
                <a:extLst>
                  <a:ext uri="{FF2B5EF4-FFF2-40B4-BE49-F238E27FC236}">
                    <a16:creationId xmlns:a16="http://schemas.microsoft.com/office/drawing/2014/main" id="{20BD969B-C76A-ECC3-8268-289F2D1A83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598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11" name="Rectangle 2352">
                <a:extLst>
                  <a:ext uri="{FF2B5EF4-FFF2-40B4-BE49-F238E27FC236}">
                    <a16:creationId xmlns:a16="http://schemas.microsoft.com/office/drawing/2014/main" id="{770C4923-2EA1-BEE0-E353-F76973F4E8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623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12" name="Rectangle 2353">
                <a:extLst>
                  <a:ext uri="{FF2B5EF4-FFF2-40B4-BE49-F238E27FC236}">
                    <a16:creationId xmlns:a16="http://schemas.microsoft.com/office/drawing/2014/main" id="{7F296171-FC2A-8119-C5DD-3BAD609A8C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6268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13" name="Rectangle 2354">
                <a:extLst>
                  <a:ext uri="{FF2B5EF4-FFF2-40B4-BE49-F238E27FC236}">
                    <a16:creationId xmlns:a16="http://schemas.microsoft.com/office/drawing/2014/main" id="{C7B1B643-463B-B830-919B-70B1AECF6A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651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14" name="Rectangle 2355">
                <a:extLst>
                  <a:ext uri="{FF2B5EF4-FFF2-40B4-BE49-F238E27FC236}">
                    <a16:creationId xmlns:a16="http://schemas.microsoft.com/office/drawing/2014/main" id="{F7E13F69-258E-73C4-9777-18427E8B05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6549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15" name="Rectangle 2356">
                <a:extLst>
                  <a:ext uri="{FF2B5EF4-FFF2-40B4-BE49-F238E27FC236}">
                    <a16:creationId xmlns:a16="http://schemas.microsoft.com/office/drawing/2014/main" id="{68636DF5-B355-DBE6-0AB7-BF089469F19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67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16" name="Rectangle 2357">
                <a:extLst>
                  <a:ext uri="{FF2B5EF4-FFF2-40B4-BE49-F238E27FC236}">
                    <a16:creationId xmlns:a16="http://schemas.microsoft.com/office/drawing/2014/main" id="{84876BDA-33D6-BF52-357C-91BD11C71B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682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17" name="Rectangle 2358">
                <a:extLst>
                  <a:ext uri="{FF2B5EF4-FFF2-40B4-BE49-F238E27FC236}">
                    <a16:creationId xmlns:a16="http://schemas.microsoft.com/office/drawing/2014/main" id="{AFB69186-FFA4-BE42-658B-8E1F135E372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70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18" name="Rectangle 2359">
                <a:extLst>
                  <a:ext uri="{FF2B5EF4-FFF2-40B4-BE49-F238E27FC236}">
                    <a16:creationId xmlns:a16="http://schemas.microsoft.com/office/drawing/2014/main" id="{013D814A-B0C5-2380-0FB6-EC47573FE9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710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19" name="Rectangle 2360">
                <a:extLst>
                  <a:ext uri="{FF2B5EF4-FFF2-40B4-BE49-F238E27FC236}">
                    <a16:creationId xmlns:a16="http://schemas.microsoft.com/office/drawing/2014/main" id="{BDEB6086-9CF8-3461-8050-A5C5D1B843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73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20" name="Rectangle 2361">
                <a:extLst>
                  <a:ext uri="{FF2B5EF4-FFF2-40B4-BE49-F238E27FC236}">
                    <a16:creationId xmlns:a16="http://schemas.microsoft.com/office/drawing/2014/main" id="{7E571DBA-E26F-52D7-880E-E71D29312B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738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21" name="Rectangle 2362">
                <a:extLst>
                  <a:ext uri="{FF2B5EF4-FFF2-40B4-BE49-F238E27FC236}">
                    <a16:creationId xmlns:a16="http://schemas.microsoft.com/office/drawing/2014/main" id="{B937DF43-C03D-58E6-EDDF-8B4687D4FF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763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22" name="Rectangle 2363">
                <a:extLst>
                  <a:ext uri="{FF2B5EF4-FFF2-40B4-BE49-F238E27FC236}">
                    <a16:creationId xmlns:a16="http://schemas.microsoft.com/office/drawing/2014/main" id="{D418085B-D4B8-E1FE-3C06-892B276A52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7668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23" name="Rectangle 2364">
                <a:extLst>
                  <a:ext uri="{FF2B5EF4-FFF2-40B4-BE49-F238E27FC236}">
                    <a16:creationId xmlns:a16="http://schemas.microsoft.com/office/drawing/2014/main" id="{9FF3D267-24B4-E41C-F115-9ADDF2F5BE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295" y="7632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KW52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24" name="Rectangle 2365">
                <a:extLst>
                  <a:ext uri="{FF2B5EF4-FFF2-40B4-BE49-F238E27FC236}">
                    <a16:creationId xmlns:a16="http://schemas.microsoft.com/office/drawing/2014/main" id="{9F2D7942-EA75-EB70-D527-09BC9E3199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791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25" name="Rectangle 2366">
                <a:extLst>
                  <a:ext uri="{FF2B5EF4-FFF2-40B4-BE49-F238E27FC236}">
                    <a16:creationId xmlns:a16="http://schemas.microsoft.com/office/drawing/2014/main" id="{6CE366B0-75AB-1A8A-8D27-5B01F437C8E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794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26" name="Rectangle 2367">
                <a:extLst>
                  <a:ext uri="{FF2B5EF4-FFF2-40B4-BE49-F238E27FC236}">
                    <a16:creationId xmlns:a16="http://schemas.microsoft.com/office/drawing/2014/main" id="{0ABFF43B-5979-768D-D6A6-B2ECF39EF1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81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27" name="Rectangle 2368">
                <a:extLst>
                  <a:ext uri="{FF2B5EF4-FFF2-40B4-BE49-F238E27FC236}">
                    <a16:creationId xmlns:a16="http://schemas.microsoft.com/office/drawing/2014/main" id="{4BB90988-ED19-C4E9-8082-5D3652E480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8227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28" name="Rectangle 2369">
                <a:extLst>
                  <a:ext uri="{FF2B5EF4-FFF2-40B4-BE49-F238E27FC236}">
                    <a16:creationId xmlns:a16="http://schemas.microsoft.com/office/drawing/2014/main" id="{03861D87-9CAB-97ED-5A70-895F74FB84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847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29" name="Rectangle 2370">
                <a:extLst>
                  <a:ext uri="{FF2B5EF4-FFF2-40B4-BE49-F238E27FC236}">
                    <a16:creationId xmlns:a16="http://schemas.microsoft.com/office/drawing/2014/main" id="{F62E9185-90AF-D8D1-AEC5-CBEBDA6486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8508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30" name="Rectangle 2371">
                <a:extLst>
                  <a:ext uri="{FF2B5EF4-FFF2-40B4-BE49-F238E27FC236}">
                    <a16:creationId xmlns:a16="http://schemas.microsoft.com/office/drawing/2014/main" id="{78852760-0B26-839A-B5D7-F104E9FA2A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68" y="8616"/>
                <a:ext cx="336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Heiligabend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31" name="Rectangle 2372">
                <a:extLst>
                  <a:ext uri="{FF2B5EF4-FFF2-40B4-BE49-F238E27FC236}">
                    <a16:creationId xmlns:a16="http://schemas.microsoft.com/office/drawing/2014/main" id="{1C1926C9-8C31-C854-1B19-02D9CA51C7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875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32" name="Rectangle 2373">
                <a:extLst>
                  <a:ext uri="{FF2B5EF4-FFF2-40B4-BE49-F238E27FC236}">
                    <a16:creationId xmlns:a16="http://schemas.microsoft.com/office/drawing/2014/main" id="{9C9EBF1D-7254-8E7F-CF38-79A5779082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8787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33" name="Rectangle 2374">
                <a:extLst>
                  <a:ext uri="{FF2B5EF4-FFF2-40B4-BE49-F238E27FC236}">
                    <a16:creationId xmlns:a16="http://schemas.microsoft.com/office/drawing/2014/main" id="{1E4533C9-08A2-E71E-47E1-4FFEE6196F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080" y="8897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34" name="Rectangle 2375">
                <a:extLst>
                  <a:ext uri="{FF2B5EF4-FFF2-40B4-BE49-F238E27FC236}">
                    <a16:creationId xmlns:a16="http://schemas.microsoft.com/office/drawing/2014/main" id="{61B3A5DD-FC43-D4C1-F1F3-04F68B46AC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21" y="8897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35" name="Rectangle 2376">
                <a:extLst>
                  <a:ext uri="{FF2B5EF4-FFF2-40B4-BE49-F238E27FC236}">
                    <a16:creationId xmlns:a16="http://schemas.microsoft.com/office/drawing/2014/main" id="{EF966170-95E4-641E-4118-96E6DB49E3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025" y="8897"/>
                <a:ext cx="612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1. Weihnachtstag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36" name="Rectangle 2377">
                <a:extLst>
                  <a:ext uri="{FF2B5EF4-FFF2-40B4-BE49-F238E27FC236}">
                    <a16:creationId xmlns:a16="http://schemas.microsoft.com/office/drawing/2014/main" id="{C7BAEC79-7B80-D3AF-D0F0-289BABF280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9032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37" name="Rectangle 2378">
                <a:extLst>
                  <a:ext uri="{FF2B5EF4-FFF2-40B4-BE49-F238E27FC236}">
                    <a16:creationId xmlns:a16="http://schemas.microsoft.com/office/drawing/2014/main" id="{1D646A7B-B3A7-634B-175B-D9AADEA9EF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906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38" name="Rectangle 2379">
                <a:extLst>
                  <a:ext uri="{FF2B5EF4-FFF2-40B4-BE49-F238E27FC236}">
                    <a16:creationId xmlns:a16="http://schemas.microsoft.com/office/drawing/2014/main" id="{940DAD87-7AE4-B9E3-6ECF-CE8DEE629E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080" y="9176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39" name="Rectangle 2380">
                <a:extLst>
                  <a:ext uri="{FF2B5EF4-FFF2-40B4-BE49-F238E27FC236}">
                    <a16:creationId xmlns:a16="http://schemas.microsoft.com/office/drawing/2014/main" id="{0B9FC569-6935-5F8C-84EB-F2E37DE9BC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21" y="9176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40" name="Rectangle 2381">
                <a:extLst>
                  <a:ext uri="{FF2B5EF4-FFF2-40B4-BE49-F238E27FC236}">
                    <a16:creationId xmlns:a16="http://schemas.microsoft.com/office/drawing/2014/main" id="{4D5CA4A3-9E23-8DFD-85EE-B42162CA5F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025" y="9176"/>
                <a:ext cx="514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2. Weihnachtstag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41" name="Rectangle 2382">
                <a:extLst>
                  <a:ext uri="{FF2B5EF4-FFF2-40B4-BE49-F238E27FC236}">
                    <a16:creationId xmlns:a16="http://schemas.microsoft.com/office/drawing/2014/main" id="{F9F27F4A-9384-82E9-60A9-0404639B44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931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42" name="Rectangle 2383">
                <a:extLst>
                  <a:ext uri="{FF2B5EF4-FFF2-40B4-BE49-F238E27FC236}">
                    <a16:creationId xmlns:a16="http://schemas.microsoft.com/office/drawing/2014/main" id="{76063605-C56E-85A4-E745-FE9DEDCFD4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9346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43" name="Rectangle 2384">
                <a:extLst>
                  <a:ext uri="{FF2B5EF4-FFF2-40B4-BE49-F238E27FC236}">
                    <a16:creationId xmlns:a16="http://schemas.microsoft.com/office/drawing/2014/main" id="{EC9123D1-521D-F644-B4F9-1B208C6FA8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959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44" name="Rectangle 2385">
                <a:extLst>
                  <a:ext uri="{FF2B5EF4-FFF2-40B4-BE49-F238E27FC236}">
                    <a16:creationId xmlns:a16="http://schemas.microsoft.com/office/drawing/2014/main" id="{6D312509-AD51-42E6-A401-55C9ECD08E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9625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45" name="Rectangle 2386">
                <a:extLst>
                  <a:ext uri="{FF2B5EF4-FFF2-40B4-BE49-F238E27FC236}">
                    <a16:creationId xmlns:a16="http://schemas.microsoft.com/office/drawing/2014/main" id="{3E5E4551-BBE2-A7D2-BA69-8C4EF05DFA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295" y="9589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KW53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46" name="Rectangle 2387">
                <a:extLst>
                  <a:ext uri="{FF2B5EF4-FFF2-40B4-BE49-F238E27FC236}">
                    <a16:creationId xmlns:a16="http://schemas.microsoft.com/office/drawing/2014/main" id="{E2CBDB57-6982-B8B9-2225-6F69F7E2FC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987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47" name="Rectangle 2388">
                <a:extLst>
                  <a:ext uri="{FF2B5EF4-FFF2-40B4-BE49-F238E27FC236}">
                    <a16:creationId xmlns:a16="http://schemas.microsoft.com/office/drawing/2014/main" id="{FB9FE15F-1D37-584C-46A7-8082731247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9905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48" name="Rectangle 2389">
                <a:extLst>
                  <a:ext uri="{FF2B5EF4-FFF2-40B4-BE49-F238E27FC236}">
                    <a16:creationId xmlns:a16="http://schemas.microsoft.com/office/drawing/2014/main" id="{889FE84F-924B-CC4E-A89C-E8ECA71C7C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1015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49" name="Rectangle 2390">
                <a:extLst>
                  <a:ext uri="{FF2B5EF4-FFF2-40B4-BE49-F238E27FC236}">
                    <a16:creationId xmlns:a16="http://schemas.microsoft.com/office/drawing/2014/main" id="{AE737DB0-F2ED-FE8F-AF76-9B71E7E2F4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10184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50" name="Rectangle 2391">
                <a:extLst>
                  <a:ext uri="{FF2B5EF4-FFF2-40B4-BE49-F238E27FC236}">
                    <a16:creationId xmlns:a16="http://schemas.microsoft.com/office/drawing/2014/main" id="{5B06F497-3D3A-78B7-0A71-80C397BE48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301" y="104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51" name="Rectangle 2392">
                <a:extLst>
                  <a:ext uri="{FF2B5EF4-FFF2-40B4-BE49-F238E27FC236}">
                    <a16:creationId xmlns:a16="http://schemas.microsoft.com/office/drawing/2014/main" id="{1D6089AF-200C-5C1B-2836-16843F7D76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554" y="10465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52" name="Rectangle 2393">
                <a:extLst>
                  <a:ext uri="{FF2B5EF4-FFF2-40B4-BE49-F238E27FC236}">
                    <a16:creationId xmlns:a16="http://schemas.microsoft.com/office/drawing/2014/main" id="{D1B21105-D6BE-9299-C766-DB551011CE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265" y="10573"/>
                <a:ext cx="262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Silvester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753" name="Rectangle 2394">
                <a:extLst>
                  <a:ext uri="{FF2B5EF4-FFF2-40B4-BE49-F238E27FC236}">
                    <a16:creationId xmlns:a16="http://schemas.microsoft.com/office/drawing/2014/main" id="{DD754FAE-66BF-A1F9-1FBC-CFB252D28C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22" y="1724"/>
                <a:ext cx="1251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56" name="Line 2397">
                <a:extLst>
                  <a:ext uri="{FF2B5EF4-FFF2-40B4-BE49-F238E27FC236}">
                    <a16:creationId xmlns:a16="http://schemas.microsoft.com/office/drawing/2014/main" id="{64E2BBE3-84DD-8BDD-6815-C6A3EEAA74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57" name="Line 2398">
                <a:extLst>
                  <a:ext uri="{FF2B5EF4-FFF2-40B4-BE49-F238E27FC236}">
                    <a16:creationId xmlns:a16="http://schemas.microsoft.com/office/drawing/2014/main" id="{C3BCA619-8BC6-D3FD-AF7F-DD7BB9B189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106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58" name="Line 2399">
                <a:extLst>
                  <a:ext uri="{FF2B5EF4-FFF2-40B4-BE49-F238E27FC236}">
                    <a16:creationId xmlns:a16="http://schemas.microsoft.com/office/drawing/2014/main" id="{532BDB5D-801D-A25A-D962-EB9952770C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1067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59" name="Line 2400">
                <a:extLst>
                  <a:ext uri="{FF2B5EF4-FFF2-40B4-BE49-F238E27FC236}">
                    <a16:creationId xmlns:a16="http://schemas.microsoft.com/office/drawing/2014/main" id="{96A544BB-21EB-22EB-513C-2EB85DC5DF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60" name="Line 2401">
                <a:extLst>
                  <a:ext uri="{FF2B5EF4-FFF2-40B4-BE49-F238E27FC236}">
                    <a16:creationId xmlns:a16="http://schemas.microsoft.com/office/drawing/2014/main" id="{A40B088E-D91D-620E-1DCA-38FE888B01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61" name="Line 2402">
                <a:extLst>
                  <a:ext uri="{FF2B5EF4-FFF2-40B4-BE49-F238E27FC236}">
                    <a16:creationId xmlns:a16="http://schemas.microsoft.com/office/drawing/2014/main" id="{EC617883-E48F-5EB3-F23B-A39725BE80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62" name="Line 2403">
                <a:extLst>
                  <a:ext uri="{FF2B5EF4-FFF2-40B4-BE49-F238E27FC236}">
                    <a16:creationId xmlns:a16="http://schemas.microsoft.com/office/drawing/2014/main" id="{A3B1EB75-8EBB-D5D7-9E14-624AC19650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63" name="Line 2404">
                <a:extLst>
                  <a:ext uri="{FF2B5EF4-FFF2-40B4-BE49-F238E27FC236}">
                    <a16:creationId xmlns:a16="http://schemas.microsoft.com/office/drawing/2014/main" id="{541F2086-0990-AC9B-C21B-C4653819A4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31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64" name="Line 2405">
                <a:extLst>
                  <a:ext uri="{FF2B5EF4-FFF2-40B4-BE49-F238E27FC236}">
                    <a16:creationId xmlns:a16="http://schemas.microsoft.com/office/drawing/2014/main" id="{83234B63-ECDA-3593-BAC0-BB5136DA79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65" name="Line 2406">
                <a:extLst>
                  <a:ext uri="{FF2B5EF4-FFF2-40B4-BE49-F238E27FC236}">
                    <a16:creationId xmlns:a16="http://schemas.microsoft.com/office/drawing/2014/main" id="{AE1AB243-D5BF-8E10-D0F7-2008EF55E8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200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66" name="Line 2407">
                <a:extLst>
                  <a:ext uri="{FF2B5EF4-FFF2-40B4-BE49-F238E27FC236}">
                    <a16:creationId xmlns:a16="http://schemas.microsoft.com/office/drawing/2014/main" id="{9769F577-484C-D633-4F1A-598538F17D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200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67" name="Line 2408">
                <a:extLst>
                  <a:ext uri="{FF2B5EF4-FFF2-40B4-BE49-F238E27FC236}">
                    <a16:creationId xmlns:a16="http://schemas.microsoft.com/office/drawing/2014/main" id="{F6162946-702A-B1EE-FBD8-D47382B6C2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68" name="Line 2409">
                <a:extLst>
                  <a:ext uri="{FF2B5EF4-FFF2-40B4-BE49-F238E27FC236}">
                    <a16:creationId xmlns:a16="http://schemas.microsoft.com/office/drawing/2014/main" id="{09E2841B-B32F-9AD2-5167-A7FF4326E9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69" name="Line 2410">
                <a:extLst>
                  <a:ext uri="{FF2B5EF4-FFF2-40B4-BE49-F238E27FC236}">
                    <a16:creationId xmlns:a16="http://schemas.microsoft.com/office/drawing/2014/main" id="{EF25AE52-2ED1-D484-EFAA-32954FFEA1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22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70" name="Line 2411">
                <a:extLst>
                  <a:ext uri="{FF2B5EF4-FFF2-40B4-BE49-F238E27FC236}">
                    <a16:creationId xmlns:a16="http://schemas.microsoft.com/office/drawing/2014/main" id="{34CF614E-6945-3C03-A4D3-D467576E01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22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71" name="Line 2412">
                <a:extLst>
                  <a:ext uri="{FF2B5EF4-FFF2-40B4-BE49-F238E27FC236}">
                    <a16:creationId xmlns:a16="http://schemas.microsoft.com/office/drawing/2014/main" id="{1A4BA11C-3B1E-FF5B-0E85-3E86541A13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72" name="Line 2413">
                <a:extLst>
                  <a:ext uri="{FF2B5EF4-FFF2-40B4-BE49-F238E27FC236}">
                    <a16:creationId xmlns:a16="http://schemas.microsoft.com/office/drawing/2014/main" id="{550F4C88-8925-66FD-5348-E94D8E5E1F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73" name="Line 2414">
                <a:extLst>
                  <a:ext uri="{FF2B5EF4-FFF2-40B4-BE49-F238E27FC236}">
                    <a16:creationId xmlns:a16="http://schemas.microsoft.com/office/drawing/2014/main" id="{9C3E83C6-3F62-3CE5-8ABB-0896FE2350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774" name="Line 2415">
                <a:extLst>
                  <a:ext uri="{FF2B5EF4-FFF2-40B4-BE49-F238E27FC236}">
                    <a16:creationId xmlns:a16="http://schemas.microsoft.com/office/drawing/2014/main" id="{D1BA315B-E69E-8229-26AD-F35571EBB2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25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8" name="Group 2617">
              <a:extLst>
                <a:ext uri="{FF2B5EF4-FFF2-40B4-BE49-F238E27FC236}">
                  <a16:creationId xmlns:a16="http://schemas.microsoft.com/office/drawing/2014/main" id="{25AD0041-E2AB-2ED0-C7A6-AEA6026516A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0516" y="1724"/>
              <a:ext cx="1265" cy="8955"/>
              <a:chOff x="10516" y="1724"/>
              <a:chExt cx="1265" cy="8955"/>
            </a:xfrm>
          </p:grpSpPr>
          <p:sp>
            <p:nvSpPr>
              <p:cNvPr id="13375" name="Line 2417">
                <a:extLst>
                  <a:ext uri="{FF2B5EF4-FFF2-40B4-BE49-F238E27FC236}">
                    <a16:creationId xmlns:a16="http://schemas.microsoft.com/office/drawing/2014/main" id="{21301476-AF04-09B5-1E99-A341245D81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25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76" name="Line 2418">
                <a:extLst>
                  <a:ext uri="{FF2B5EF4-FFF2-40B4-BE49-F238E27FC236}">
                    <a16:creationId xmlns:a16="http://schemas.microsoft.com/office/drawing/2014/main" id="{6E4AFA2B-440E-D093-BDFF-DEB2908DAC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77" name="Line 2419">
                <a:extLst>
                  <a:ext uri="{FF2B5EF4-FFF2-40B4-BE49-F238E27FC236}">
                    <a16:creationId xmlns:a16="http://schemas.microsoft.com/office/drawing/2014/main" id="{AD40E339-2FF3-CB72-1F19-99EB6D3CFE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78" name="Line 2420">
                <a:extLst>
                  <a:ext uri="{FF2B5EF4-FFF2-40B4-BE49-F238E27FC236}">
                    <a16:creationId xmlns:a16="http://schemas.microsoft.com/office/drawing/2014/main" id="{F4D88E4D-51CE-4AE6-7BBA-D3454166D0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79" name="Line 2421">
                <a:extLst>
                  <a:ext uri="{FF2B5EF4-FFF2-40B4-BE49-F238E27FC236}">
                    <a16:creationId xmlns:a16="http://schemas.microsoft.com/office/drawing/2014/main" id="{9FAD48E4-50EB-F49A-7B45-94112117CB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284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80" name="Line 2422">
                <a:extLst>
                  <a:ext uri="{FF2B5EF4-FFF2-40B4-BE49-F238E27FC236}">
                    <a16:creationId xmlns:a16="http://schemas.microsoft.com/office/drawing/2014/main" id="{FBD9CBFE-DE7D-0169-9D7A-35BF79D918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284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81" name="Line 2423">
                <a:extLst>
                  <a:ext uri="{FF2B5EF4-FFF2-40B4-BE49-F238E27FC236}">
                    <a16:creationId xmlns:a16="http://schemas.microsoft.com/office/drawing/2014/main" id="{AA7247CC-9DB2-44D7-BF5D-8EF680ECE0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82" name="Line 2424">
                <a:extLst>
                  <a:ext uri="{FF2B5EF4-FFF2-40B4-BE49-F238E27FC236}">
                    <a16:creationId xmlns:a16="http://schemas.microsoft.com/office/drawing/2014/main" id="{7AFCB687-A5DB-B6BA-510C-3372458A8D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83" name="Line 2425">
                <a:extLst>
                  <a:ext uri="{FF2B5EF4-FFF2-40B4-BE49-F238E27FC236}">
                    <a16:creationId xmlns:a16="http://schemas.microsoft.com/office/drawing/2014/main" id="{3C07CECD-7146-DCB8-A818-8974309440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31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84" name="Line 2426">
                <a:extLst>
                  <a:ext uri="{FF2B5EF4-FFF2-40B4-BE49-F238E27FC236}">
                    <a16:creationId xmlns:a16="http://schemas.microsoft.com/office/drawing/2014/main" id="{CB44435F-32D2-721F-796E-917C294190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85" name="Line 2427">
                <a:extLst>
                  <a:ext uri="{FF2B5EF4-FFF2-40B4-BE49-F238E27FC236}">
                    <a16:creationId xmlns:a16="http://schemas.microsoft.com/office/drawing/2014/main" id="{0851E16C-1798-F244-B5D0-8AD65CC642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31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86" name="Line 2428">
                <a:extLst>
                  <a:ext uri="{FF2B5EF4-FFF2-40B4-BE49-F238E27FC236}">
                    <a16:creationId xmlns:a16="http://schemas.microsoft.com/office/drawing/2014/main" id="{78917C5C-4CB6-9FFB-AF50-DDFB26E94B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87" name="Line 2429">
                <a:extLst>
                  <a:ext uri="{FF2B5EF4-FFF2-40B4-BE49-F238E27FC236}">
                    <a16:creationId xmlns:a16="http://schemas.microsoft.com/office/drawing/2014/main" id="{59E0577E-B06C-92EE-0646-2E08C1518E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88" name="Line 2430">
                <a:extLst>
                  <a:ext uri="{FF2B5EF4-FFF2-40B4-BE49-F238E27FC236}">
                    <a16:creationId xmlns:a16="http://schemas.microsoft.com/office/drawing/2014/main" id="{1253A1E7-5A68-74D0-0364-4AA288945B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34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89" name="Line 2431">
                <a:extLst>
                  <a:ext uri="{FF2B5EF4-FFF2-40B4-BE49-F238E27FC236}">
                    <a16:creationId xmlns:a16="http://schemas.microsoft.com/office/drawing/2014/main" id="{7D8EE66C-4E68-5481-412F-536AB384AE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34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90" name="Line 2432">
                <a:extLst>
                  <a:ext uri="{FF2B5EF4-FFF2-40B4-BE49-F238E27FC236}">
                    <a16:creationId xmlns:a16="http://schemas.microsoft.com/office/drawing/2014/main" id="{7170165E-A028-53F9-90E9-95FB9FFEB3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91" name="Line 2433">
                <a:extLst>
                  <a:ext uri="{FF2B5EF4-FFF2-40B4-BE49-F238E27FC236}">
                    <a16:creationId xmlns:a16="http://schemas.microsoft.com/office/drawing/2014/main" id="{49DF4E71-5683-687D-8793-48DA88CE13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92" name="Line 2434">
                <a:extLst>
                  <a:ext uri="{FF2B5EF4-FFF2-40B4-BE49-F238E27FC236}">
                    <a16:creationId xmlns:a16="http://schemas.microsoft.com/office/drawing/2014/main" id="{E352199B-8911-85B6-A149-0370997985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93" name="Line 2435">
                <a:extLst>
                  <a:ext uri="{FF2B5EF4-FFF2-40B4-BE49-F238E27FC236}">
                    <a16:creationId xmlns:a16="http://schemas.microsoft.com/office/drawing/2014/main" id="{84240A09-6A03-706F-2EB3-F19FF82E1A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36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94" name="Line 2436">
                <a:extLst>
                  <a:ext uri="{FF2B5EF4-FFF2-40B4-BE49-F238E27FC236}">
                    <a16:creationId xmlns:a16="http://schemas.microsoft.com/office/drawing/2014/main" id="{CF0D530E-4C7F-1E86-06CA-B1BFEC9B6A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36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95" name="Line 2437">
                <a:extLst>
                  <a:ext uri="{FF2B5EF4-FFF2-40B4-BE49-F238E27FC236}">
                    <a16:creationId xmlns:a16="http://schemas.microsoft.com/office/drawing/2014/main" id="{B36A18BD-5AD0-3763-A8C8-8715C3D24E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96" name="Line 2438">
                <a:extLst>
                  <a:ext uri="{FF2B5EF4-FFF2-40B4-BE49-F238E27FC236}">
                    <a16:creationId xmlns:a16="http://schemas.microsoft.com/office/drawing/2014/main" id="{44749736-E9BE-E243-5F43-A40DC58365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97" name="Line 2439">
                <a:extLst>
                  <a:ext uri="{FF2B5EF4-FFF2-40B4-BE49-F238E27FC236}">
                    <a16:creationId xmlns:a16="http://schemas.microsoft.com/office/drawing/2014/main" id="{44279132-18E6-9670-8F3A-392326F2C7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98" name="Line 2440">
                <a:extLst>
                  <a:ext uri="{FF2B5EF4-FFF2-40B4-BE49-F238E27FC236}">
                    <a16:creationId xmlns:a16="http://schemas.microsoft.com/office/drawing/2014/main" id="{9E4F8E07-0C87-E0B1-CAF0-A357B4400B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39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99" name="Line 2441">
                <a:extLst>
                  <a:ext uri="{FF2B5EF4-FFF2-40B4-BE49-F238E27FC236}">
                    <a16:creationId xmlns:a16="http://schemas.microsoft.com/office/drawing/2014/main" id="{E22F4E51-EC09-BA93-F0EE-1E59FCB4AB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39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00" name="Line 2442">
                <a:extLst>
                  <a:ext uri="{FF2B5EF4-FFF2-40B4-BE49-F238E27FC236}">
                    <a16:creationId xmlns:a16="http://schemas.microsoft.com/office/drawing/2014/main" id="{7249AE22-D5D9-8A41-CB2B-8CE9F9DDBB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01" name="Line 2443">
                <a:extLst>
                  <a:ext uri="{FF2B5EF4-FFF2-40B4-BE49-F238E27FC236}">
                    <a16:creationId xmlns:a16="http://schemas.microsoft.com/office/drawing/2014/main" id="{2C72CC07-517B-BEBB-39DB-F084D89D04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02" name="Line 2444">
                <a:extLst>
                  <a:ext uri="{FF2B5EF4-FFF2-40B4-BE49-F238E27FC236}">
                    <a16:creationId xmlns:a16="http://schemas.microsoft.com/office/drawing/2014/main" id="{5A000DB0-C2C9-E148-B918-89F16752CD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42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03" name="Line 2445">
                <a:extLst>
                  <a:ext uri="{FF2B5EF4-FFF2-40B4-BE49-F238E27FC236}">
                    <a16:creationId xmlns:a16="http://schemas.microsoft.com/office/drawing/2014/main" id="{FD4E25E6-3418-8BC9-C558-7DC2C001D7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04" name="Line 2446">
                <a:extLst>
                  <a:ext uri="{FF2B5EF4-FFF2-40B4-BE49-F238E27FC236}">
                    <a16:creationId xmlns:a16="http://schemas.microsoft.com/office/drawing/2014/main" id="{3EE15989-53AB-63E3-BA03-E5E3AD49C1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42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05" name="Line 2447">
                <a:extLst>
                  <a:ext uri="{FF2B5EF4-FFF2-40B4-BE49-F238E27FC236}">
                    <a16:creationId xmlns:a16="http://schemas.microsoft.com/office/drawing/2014/main" id="{AE95A865-7667-5A4C-AB3B-66B847295E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06" name="Line 2448">
                <a:extLst>
                  <a:ext uri="{FF2B5EF4-FFF2-40B4-BE49-F238E27FC236}">
                    <a16:creationId xmlns:a16="http://schemas.microsoft.com/office/drawing/2014/main" id="{9E51B638-5935-F348-357C-139C0C8830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07" name="Line 2449">
                <a:extLst>
                  <a:ext uri="{FF2B5EF4-FFF2-40B4-BE49-F238E27FC236}">
                    <a16:creationId xmlns:a16="http://schemas.microsoft.com/office/drawing/2014/main" id="{9430E28A-C62D-7710-2E32-A4C30E7759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45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08" name="Line 2450">
                <a:extLst>
                  <a:ext uri="{FF2B5EF4-FFF2-40B4-BE49-F238E27FC236}">
                    <a16:creationId xmlns:a16="http://schemas.microsoft.com/office/drawing/2014/main" id="{C33F13A5-C83C-495D-6E71-99E9672A8B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45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09" name="Line 2451">
                <a:extLst>
                  <a:ext uri="{FF2B5EF4-FFF2-40B4-BE49-F238E27FC236}">
                    <a16:creationId xmlns:a16="http://schemas.microsoft.com/office/drawing/2014/main" id="{900907AD-8767-95C6-5165-94F437A4AC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10" name="Line 2452">
                <a:extLst>
                  <a:ext uri="{FF2B5EF4-FFF2-40B4-BE49-F238E27FC236}">
                    <a16:creationId xmlns:a16="http://schemas.microsoft.com/office/drawing/2014/main" id="{67B8169D-9690-DEF4-0EC6-7632D5A08B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11" name="Line 2453">
                <a:extLst>
                  <a:ext uri="{FF2B5EF4-FFF2-40B4-BE49-F238E27FC236}">
                    <a16:creationId xmlns:a16="http://schemas.microsoft.com/office/drawing/2014/main" id="{9D85F4E8-8C35-3700-8DE1-BF4C178E4C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12" name="Line 2454">
                <a:extLst>
                  <a:ext uri="{FF2B5EF4-FFF2-40B4-BE49-F238E27FC236}">
                    <a16:creationId xmlns:a16="http://schemas.microsoft.com/office/drawing/2014/main" id="{4D46E0D3-142C-0259-8425-94578AC2FC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48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13" name="Line 2455">
                <a:extLst>
                  <a:ext uri="{FF2B5EF4-FFF2-40B4-BE49-F238E27FC236}">
                    <a16:creationId xmlns:a16="http://schemas.microsoft.com/office/drawing/2014/main" id="{3D7C07D7-953D-8ADC-99F4-60FA9420A6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48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14" name="Line 2456">
                <a:extLst>
                  <a:ext uri="{FF2B5EF4-FFF2-40B4-BE49-F238E27FC236}">
                    <a16:creationId xmlns:a16="http://schemas.microsoft.com/office/drawing/2014/main" id="{70D37F76-3D91-A70C-E804-C9D9C6946A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15" name="Line 2457">
                <a:extLst>
                  <a:ext uri="{FF2B5EF4-FFF2-40B4-BE49-F238E27FC236}">
                    <a16:creationId xmlns:a16="http://schemas.microsoft.com/office/drawing/2014/main" id="{CF9CEA86-2F6C-6055-B0BD-3D4C8C4CC7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16" name="Line 2458">
                <a:extLst>
                  <a:ext uri="{FF2B5EF4-FFF2-40B4-BE49-F238E27FC236}">
                    <a16:creationId xmlns:a16="http://schemas.microsoft.com/office/drawing/2014/main" id="{342E81E4-C682-FFB6-0FFC-1FAFAE355B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17" name="Line 2459">
                <a:extLst>
                  <a:ext uri="{FF2B5EF4-FFF2-40B4-BE49-F238E27FC236}">
                    <a16:creationId xmlns:a16="http://schemas.microsoft.com/office/drawing/2014/main" id="{0E471ED3-65C2-EEEB-2F6C-A1F7A1DB9D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50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18" name="Line 2460">
                <a:extLst>
                  <a:ext uri="{FF2B5EF4-FFF2-40B4-BE49-F238E27FC236}">
                    <a16:creationId xmlns:a16="http://schemas.microsoft.com/office/drawing/2014/main" id="{9A38F9FB-5038-A24C-CDDE-DDA3039D1A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50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19" name="Line 2461">
                <a:extLst>
                  <a:ext uri="{FF2B5EF4-FFF2-40B4-BE49-F238E27FC236}">
                    <a16:creationId xmlns:a16="http://schemas.microsoft.com/office/drawing/2014/main" id="{EBF11EFD-4AAD-5E00-F619-CEA84261F4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20" name="Line 2462">
                <a:extLst>
                  <a:ext uri="{FF2B5EF4-FFF2-40B4-BE49-F238E27FC236}">
                    <a16:creationId xmlns:a16="http://schemas.microsoft.com/office/drawing/2014/main" id="{ABDCEAFB-DB61-8058-ECC5-D95A205DB7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21" name="Line 2463">
                <a:extLst>
                  <a:ext uri="{FF2B5EF4-FFF2-40B4-BE49-F238E27FC236}">
                    <a16:creationId xmlns:a16="http://schemas.microsoft.com/office/drawing/2014/main" id="{785B4952-1C9D-BA92-9C47-202EB03295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22" name="Line 2464">
                <a:extLst>
                  <a:ext uri="{FF2B5EF4-FFF2-40B4-BE49-F238E27FC236}">
                    <a16:creationId xmlns:a16="http://schemas.microsoft.com/office/drawing/2014/main" id="{6238221C-D051-276A-56FD-0009C57E2E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53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23" name="Line 2465">
                <a:extLst>
                  <a:ext uri="{FF2B5EF4-FFF2-40B4-BE49-F238E27FC236}">
                    <a16:creationId xmlns:a16="http://schemas.microsoft.com/office/drawing/2014/main" id="{91B612E9-FA94-B548-D862-B5B926C80E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53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24" name="Line 2466">
                <a:extLst>
                  <a:ext uri="{FF2B5EF4-FFF2-40B4-BE49-F238E27FC236}">
                    <a16:creationId xmlns:a16="http://schemas.microsoft.com/office/drawing/2014/main" id="{F13594E4-37E3-3FE4-2148-6C3B4F3379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25" name="Line 2467">
                <a:extLst>
                  <a:ext uri="{FF2B5EF4-FFF2-40B4-BE49-F238E27FC236}">
                    <a16:creationId xmlns:a16="http://schemas.microsoft.com/office/drawing/2014/main" id="{23DA5A8D-3DDD-FCE8-0D6A-6DA03BFB1C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26" name="Line 2468">
                <a:extLst>
                  <a:ext uri="{FF2B5EF4-FFF2-40B4-BE49-F238E27FC236}">
                    <a16:creationId xmlns:a16="http://schemas.microsoft.com/office/drawing/2014/main" id="{76D8F1D7-74DD-B8C4-AA36-9869D0B009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27" name="Line 2469">
                <a:extLst>
                  <a:ext uri="{FF2B5EF4-FFF2-40B4-BE49-F238E27FC236}">
                    <a16:creationId xmlns:a16="http://schemas.microsoft.com/office/drawing/2014/main" id="{1F3623CA-0649-B138-47F3-9F8A9A9DA4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56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28" name="Line 2470">
                <a:extLst>
                  <a:ext uri="{FF2B5EF4-FFF2-40B4-BE49-F238E27FC236}">
                    <a16:creationId xmlns:a16="http://schemas.microsoft.com/office/drawing/2014/main" id="{769693D6-0943-7BD8-3C9E-8CDE31F4C7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56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29" name="Line 2471">
                <a:extLst>
                  <a:ext uri="{FF2B5EF4-FFF2-40B4-BE49-F238E27FC236}">
                    <a16:creationId xmlns:a16="http://schemas.microsoft.com/office/drawing/2014/main" id="{E74F094C-DC76-3919-6834-CED8038BAF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30" name="Line 2472">
                <a:extLst>
                  <a:ext uri="{FF2B5EF4-FFF2-40B4-BE49-F238E27FC236}">
                    <a16:creationId xmlns:a16="http://schemas.microsoft.com/office/drawing/2014/main" id="{8E893235-AD95-3373-A8FB-DA488D6C78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31" name="Line 2473">
                <a:extLst>
                  <a:ext uri="{FF2B5EF4-FFF2-40B4-BE49-F238E27FC236}">
                    <a16:creationId xmlns:a16="http://schemas.microsoft.com/office/drawing/2014/main" id="{CEC989B2-AEED-50ED-84F9-129143D91D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59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32" name="Line 2474">
                <a:extLst>
                  <a:ext uri="{FF2B5EF4-FFF2-40B4-BE49-F238E27FC236}">
                    <a16:creationId xmlns:a16="http://schemas.microsoft.com/office/drawing/2014/main" id="{EE7CC5F3-294A-3DD6-FC39-E172AF8F4F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33" name="Line 2475">
                <a:extLst>
                  <a:ext uri="{FF2B5EF4-FFF2-40B4-BE49-F238E27FC236}">
                    <a16:creationId xmlns:a16="http://schemas.microsoft.com/office/drawing/2014/main" id="{2BB72F2C-45A4-5EB7-E61E-A877DE4721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59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34" name="Line 2476">
                <a:extLst>
                  <a:ext uri="{FF2B5EF4-FFF2-40B4-BE49-F238E27FC236}">
                    <a16:creationId xmlns:a16="http://schemas.microsoft.com/office/drawing/2014/main" id="{CD5E1572-5023-6134-56A1-97305DCBAC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35" name="Line 2477">
                <a:extLst>
                  <a:ext uri="{FF2B5EF4-FFF2-40B4-BE49-F238E27FC236}">
                    <a16:creationId xmlns:a16="http://schemas.microsoft.com/office/drawing/2014/main" id="{29B0820E-76B5-1421-44C0-C4CBC16032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36" name="Line 2478">
                <a:extLst>
                  <a:ext uri="{FF2B5EF4-FFF2-40B4-BE49-F238E27FC236}">
                    <a16:creationId xmlns:a16="http://schemas.microsoft.com/office/drawing/2014/main" id="{2DB04A00-0803-B07C-9B95-F68AD48D7C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620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37" name="Line 2479">
                <a:extLst>
                  <a:ext uri="{FF2B5EF4-FFF2-40B4-BE49-F238E27FC236}">
                    <a16:creationId xmlns:a16="http://schemas.microsoft.com/office/drawing/2014/main" id="{003FDCF4-A163-A238-C502-70A6C1ECD0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38" name="Line 2480">
                <a:extLst>
                  <a:ext uri="{FF2B5EF4-FFF2-40B4-BE49-F238E27FC236}">
                    <a16:creationId xmlns:a16="http://schemas.microsoft.com/office/drawing/2014/main" id="{588559AF-C7F7-729F-44A5-0F89FF996C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620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39" name="Line 2481">
                <a:extLst>
                  <a:ext uri="{FF2B5EF4-FFF2-40B4-BE49-F238E27FC236}">
                    <a16:creationId xmlns:a16="http://schemas.microsoft.com/office/drawing/2014/main" id="{678CBAA3-EC96-C2E5-7028-787D0EA411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40" name="Line 2482">
                <a:extLst>
                  <a:ext uri="{FF2B5EF4-FFF2-40B4-BE49-F238E27FC236}">
                    <a16:creationId xmlns:a16="http://schemas.microsoft.com/office/drawing/2014/main" id="{ED94D69E-1A8A-0B89-A479-4E21D02B12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41" name="Line 2483">
                <a:extLst>
                  <a:ext uri="{FF2B5EF4-FFF2-40B4-BE49-F238E27FC236}">
                    <a16:creationId xmlns:a16="http://schemas.microsoft.com/office/drawing/2014/main" id="{20E405C7-E526-5FA0-0F49-FD9ADBBDE9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64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42" name="Line 2484">
                <a:extLst>
                  <a:ext uri="{FF2B5EF4-FFF2-40B4-BE49-F238E27FC236}">
                    <a16:creationId xmlns:a16="http://schemas.microsoft.com/office/drawing/2014/main" id="{EB27266C-DB56-4F85-7F1A-79DAEC348D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64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43" name="Line 2485">
                <a:extLst>
                  <a:ext uri="{FF2B5EF4-FFF2-40B4-BE49-F238E27FC236}">
                    <a16:creationId xmlns:a16="http://schemas.microsoft.com/office/drawing/2014/main" id="{7F1499D4-B8BF-DC49-03A4-62D6FBFE62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44" name="Line 2486">
                <a:extLst>
                  <a:ext uri="{FF2B5EF4-FFF2-40B4-BE49-F238E27FC236}">
                    <a16:creationId xmlns:a16="http://schemas.microsoft.com/office/drawing/2014/main" id="{64137AC5-7B1B-4B0E-9310-5016D2C497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45" name="Line 2487">
                <a:extLst>
                  <a:ext uri="{FF2B5EF4-FFF2-40B4-BE49-F238E27FC236}">
                    <a16:creationId xmlns:a16="http://schemas.microsoft.com/office/drawing/2014/main" id="{DE71774D-C68A-7C21-A273-63B12A2DCE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46" name="Line 2488">
                <a:extLst>
                  <a:ext uri="{FF2B5EF4-FFF2-40B4-BE49-F238E27FC236}">
                    <a16:creationId xmlns:a16="http://schemas.microsoft.com/office/drawing/2014/main" id="{AAA5BEBD-6114-9A4B-4C7E-13F91435A0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67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47" name="Line 2489">
                <a:extLst>
                  <a:ext uri="{FF2B5EF4-FFF2-40B4-BE49-F238E27FC236}">
                    <a16:creationId xmlns:a16="http://schemas.microsoft.com/office/drawing/2014/main" id="{51A970F2-21EA-7B6E-A2A5-31F1037BAD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67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48" name="Line 2490">
                <a:extLst>
                  <a:ext uri="{FF2B5EF4-FFF2-40B4-BE49-F238E27FC236}">
                    <a16:creationId xmlns:a16="http://schemas.microsoft.com/office/drawing/2014/main" id="{4163237C-B0B0-613C-539F-64E2D5D6E3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49" name="Line 2491">
                <a:extLst>
                  <a:ext uri="{FF2B5EF4-FFF2-40B4-BE49-F238E27FC236}">
                    <a16:creationId xmlns:a16="http://schemas.microsoft.com/office/drawing/2014/main" id="{ED0A57C4-770B-867B-98DF-A52D9EDF1B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50" name="Line 2492">
                <a:extLst>
                  <a:ext uri="{FF2B5EF4-FFF2-40B4-BE49-F238E27FC236}">
                    <a16:creationId xmlns:a16="http://schemas.microsoft.com/office/drawing/2014/main" id="{6DAFB1EE-50D1-F94F-38D2-E77C0C9678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51" name="Line 2493">
                <a:extLst>
                  <a:ext uri="{FF2B5EF4-FFF2-40B4-BE49-F238E27FC236}">
                    <a16:creationId xmlns:a16="http://schemas.microsoft.com/office/drawing/2014/main" id="{929F7319-1B9C-8AED-BCFE-62A64FDFAF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70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52" name="Line 2494">
                <a:extLst>
                  <a:ext uri="{FF2B5EF4-FFF2-40B4-BE49-F238E27FC236}">
                    <a16:creationId xmlns:a16="http://schemas.microsoft.com/office/drawing/2014/main" id="{9D807EEF-876E-E670-71BA-EF0BF43097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70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53" name="Line 2495">
                <a:extLst>
                  <a:ext uri="{FF2B5EF4-FFF2-40B4-BE49-F238E27FC236}">
                    <a16:creationId xmlns:a16="http://schemas.microsoft.com/office/drawing/2014/main" id="{61AF9611-EE99-4562-B516-204E40FC9A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759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54" name="Line 2496">
                <a:extLst>
                  <a:ext uri="{FF2B5EF4-FFF2-40B4-BE49-F238E27FC236}">
                    <a16:creationId xmlns:a16="http://schemas.microsoft.com/office/drawing/2014/main" id="{691793C5-4972-D737-9970-DADA9618CC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55" name="Line 2497">
                <a:extLst>
                  <a:ext uri="{FF2B5EF4-FFF2-40B4-BE49-F238E27FC236}">
                    <a16:creationId xmlns:a16="http://schemas.microsoft.com/office/drawing/2014/main" id="{EBCDC72A-5E66-A19F-822C-72542D774B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56" name="Line 2498">
                <a:extLst>
                  <a:ext uri="{FF2B5EF4-FFF2-40B4-BE49-F238E27FC236}">
                    <a16:creationId xmlns:a16="http://schemas.microsoft.com/office/drawing/2014/main" id="{0D086C5D-FA49-4FA6-7B87-21DF038477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73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57" name="Line 2499">
                <a:extLst>
                  <a:ext uri="{FF2B5EF4-FFF2-40B4-BE49-F238E27FC236}">
                    <a16:creationId xmlns:a16="http://schemas.microsoft.com/office/drawing/2014/main" id="{DBBB6588-961B-F1B9-E10A-1536880527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732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58" name="Line 2500">
                <a:extLst>
                  <a:ext uri="{FF2B5EF4-FFF2-40B4-BE49-F238E27FC236}">
                    <a16:creationId xmlns:a16="http://schemas.microsoft.com/office/drawing/2014/main" id="{F0E50B8E-6611-414D-5E98-4408A1CC11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59" name="Line 2501">
                <a:extLst>
                  <a:ext uri="{FF2B5EF4-FFF2-40B4-BE49-F238E27FC236}">
                    <a16:creationId xmlns:a16="http://schemas.microsoft.com/office/drawing/2014/main" id="{D49B990C-C033-CBC3-B9CE-461AC8A933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60" name="Line 2502">
                <a:extLst>
                  <a:ext uri="{FF2B5EF4-FFF2-40B4-BE49-F238E27FC236}">
                    <a16:creationId xmlns:a16="http://schemas.microsoft.com/office/drawing/2014/main" id="{5CA5B5D2-AC4E-4B6C-C4F5-84E93DD5D6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61" name="Line 2503">
                <a:extLst>
                  <a:ext uri="{FF2B5EF4-FFF2-40B4-BE49-F238E27FC236}">
                    <a16:creationId xmlns:a16="http://schemas.microsoft.com/office/drawing/2014/main" id="{A82D0300-7FA5-039F-807E-D2BFF61DCF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759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62" name="Line 2504">
                <a:extLst>
                  <a:ext uri="{FF2B5EF4-FFF2-40B4-BE49-F238E27FC236}">
                    <a16:creationId xmlns:a16="http://schemas.microsoft.com/office/drawing/2014/main" id="{036A932A-129B-6F21-08E8-AA5DEFBF54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759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63" name="Line 2505">
                <a:extLst>
                  <a:ext uri="{FF2B5EF4-FFF2-40B4-BE49-F238E27FC236}">
                    <a16:creationId xmlns:a16="http://schemas.microsoft.com/office/drawing/2014/main" id="{693D089E-DF75-8087-AFFC-4C56F33C6E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64" name="Line 2506">
                <a:extLst>
                  <a:ext uri="{FF2B5EF4-FFF2-40B4-BE49-F238E27FC236}">
                    <a16:creationId xmlns:a16="http://schemas.microsoft.com/office/drawing/2014/main" id="{BED819A6-B06B-E797-7B20-4C42EF9509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65" name="Line 2507">
                <a:extLst>
                  <a:ext uri="{FF2B5EF4-FFF2-40B4-BE49-F238E27FC236}">
                    <a16:creationId xmlns:a16="http://schemas.microsoft.com/office/drawing/2014/main" id="{3126A57C-71BA-7992-4DFF-8397A5DEC3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78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66" name="Line 2508">
                <a:extLst>
                  <a:ext uri="{FF2B5EF4-FFF2-40B4-BE49-F238E27FC236}">
                    <a16:creationId xmlns:a16="http://schemas.microsoft.com/office/drawing/2014/main" id="{860D30E4-B55C-737E-AE8F-EC26C29DC9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67" name="Line 2509">
                <a:extLst>
                  <a:ext uri="{FF2B5EF4-FFF2-40B4-BE49-F238E27FC236}">
                    <a16:creationId xmlns:a16="http://schemas.microsoft.com/office/drawing/2014/main" id="{5DDCE535-470D-0605-6822-C3146EA3DA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78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68" name="Line 2510">
                <a:extLst>
                  <a:ext uri="{FF2B5EF4-FFF2-40B4-BE49-F238E27FC236}">
                    <a16:creationId xmlns:a16="http://schemas.microsoft.com/office/drawing/2014/main" id="{1BFD41E5-D1C0-B3C8-A8B3-53173FCD5C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69" name="Line 2511">
                <a:extLst>
                  <a:ext uri="{FF2B5EF4-FFF2-40B4-BE49-F238E27FC236}">
                    <a16:creationId xmlns:a16="http://schemas.microsoft.com/office/drawing/2014/main" id="{30AF4F8C-C4EA-CFF2-064E-47AE4497D0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70" name="Line 2512">
                <a:extLst>
                  <a:ext uri="{FF2B5EF4-FFF2-40B4-BE49-F238E27FC236}">
                    <a16:creationId xmlns:a16="http://schemas.microsoft.com/office/drawing/2014/main" id="{FF6439E3-30E3-B5D2-3069-314FC61683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816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71" name="Line 2513">
                <a:extLst>
                  <a:ext uri="{FF2B5EF4-FFF2-40B4-BE49-F238E27FC236}">
                    <a16:creationId xmlns:a16="http://schemas.microsoft.com/office/drawing/2014/main" id="{9C1390F2-C4F8-A111-1527-7EC0634EAD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72" name="Line 2514">
                <a:extLst>
                  <a:ext uri="{FF2B5EF4-FFF2-40B4-BE49-F238E27FC236}">
                    <a16:creationId xmlns:a16="http://schemas.microsoft.com/office/drawing/2014/main" id="{0819A767-B95B-0DB2-CCA6-0D7AEBC311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816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73" name="Line 2515">
                <a:extLst>
                  <a:ext uri="{FF2B5EF4-FFF2-40B4-BE49-F238E27FC236}">
                    <a16:creationId xmlns:a16="http://schemas.microsoft.com/office/drawing/2014/main" id="{1F91140A-85BD-C1BB-88C5-1ECA4599EF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74" name="Line 2516">
                <a:extLst>
                  <a:ext uri="{FF2B5EF4-FFF2-40B4-BE49-F238E27FC236}">
                    <a16:creationId xmlns:a16="http://schemas.microsoft.com/office/drawing/2014/main" id="{D3871200-8B19-D41A-CC00-618D72A8B8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75" name="Line 2517">
                <a:extLst>
                  <a:ext uri="{FF2B5EF4-FFF2-40B4-BE49-F238E27FC236}">
                    <a16:creationId xmlns:a16="http://schemas.microsoft.com/office/drawing/2014/main" id="{D5079A97-5F29-901F-809D-E9951301C9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84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76" name="Line 2518">
                <a:extLst>
                  <a:ext uri="{FF2B5EF4-FFF2-40B4-BE49-F238E27FC236}">
                    <a16:creationId xmlns:a16="http://schemas.microsoft.com/office/drawing/2014/main" id="{2DF0A215-40E5-0530-8672-BD2FA94AB0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84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77" name="Line 2519">
                <a:extLst>
                  <a:ext uri="{FF2B5EF4-FFF2-40B4-BE49-F238E27FC236}">
                    <a16:creationId xmlns:a16="http://schemas.microsoft.com/office/drawing/2014/main" id="{CD9B2ECA-05E2-9917-76D4-CC369352B8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78" name="Line 2520">
                <a:extLst>
                  <a:ext uri="{FF2B5EF4-FFF2-40B4-BE49-F238E27FC236}">
                    <a16:creationId xmlns:a16="http://schemas.microsoft.com/office/drawing/2014/main" id="{F31BAD71-DE21-EFC6-E3E9-F4AFE2FEDC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79" name="Line 2521">
                <a:extLst>
                  <a:ext uri="{FF2B5EF4-FFF2-40B4-BE49-F238E27FC236}">
                    <a16:creationId xmlns:a16="http://schemas.microsoft.com/office/drawing/2014/main" id="{67164FCE-79F9-0CA3-1087-0E7FAFB465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80" name="Line 2522">
                <a:extLst>
                  <a:ext uri="{FF2B5EF4-FFF2-40B4-BE49-F238E27FC236}">
                    <a16:creationId xmlns:a16="http://schemas.microsoft.com/office/drawing/2014/main" id="{E44F1240-C72F-3D41-444A-F7AB0DEFF0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87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81" name="Line 2523">
                <a:extLst>
                  <a:ext uri="{FF2B5EF4-FFF2-40B4-BE49-F238E27FC236}">
                    <a16:creationId xmlns:a16="http://schemas.microsoft.com/office/drawing/2014/main" id="{84994419-31D9-A47F-A58E-6AE1CC5182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872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82" name="Line 2524">
                <a:extLst>
                  <a:ext uri="{FF2B5EF4-FFF2-40B4-BE49-F238E27FC236}">
                    <a16:creationId xmlns:a16="http://schemas.microsoft.com/office/drawing/2014/main" id="{7112A3B8-083C-2636-1FB7-0BA8FDDE82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83" name="Line 2525">
                <a:extLst>
                  <a:ext uri="{FF2B5EF4-FFF2-40B4-BE49-F238E27FC236}">
                    <a16:creationId xmlns:a16="http://schemas.microsoft.com/office/drawing/2014/main" id="{D16412A4-BAB9-DD1F-A21D-EF71C77FAC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84" name="Line 2526">
                <a:extLst>
                  <a:ext uri="{FF2B5EF4-FFF2-40B4-BE49-F238E27FC236}">
                    <a16:creationId xmlns:a16="http://schemas.microsoft.com/office/drawing/2014/main" id="{6F0F892E-2C8C-D827-BC53-98516B353B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85" name="Line 2527">
                <a:extLst>
                  <a:ext uri="{FF2B5EF4-FFF2-40B4-BE49-F238E27FC236}">
                    <a16:creationId xmlns:a16="http://schemas.microsoft.com/office/drawing/2014/main" id="{D31F26E9-38A5-7A52-F7DD-2A7F9E9081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89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86" name="Line 2528">
                <a:extLst>
                  <a:ext uri="{FF2B5EF4-FFF2-40B4-BE49-F238E27FC236}">
                    <a16:creationId xmlns:a16="http://schemas.microsoft.com/office/drawing/2014/main" id="{0604566E-1649-7E93-A8C2-429CA5DF7D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899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87" name="Line 2529">
                <a:extLst>
                  <a:ext uri="{FF2B5EF4-FFF2-40B4-BE49-F238E27FC236}">
                    <a16:creationId xmlns:a16="http://schemas.microsoft.com/office/drawing/2014/main" id="{825C9980-A043-6639-E2CE-5071973155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92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88" name="Line 2530">
                <a:extLst>
                  <a:ext uri="{FF2B5EF4-FFF2-40B4-BE49-F238E27FC236}">
                    <a16:creationId xmlns:a16="http://schemas.microsoft.com/office/drawing/2014/main" id="{91120379-5A59-FE34-4B69-A56F43AFC6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89" name="Line 2531">
                <a:extLst>
                  <a:ext uri="{FF2B5EF4-FFF2-40B4-BE49-F238E27FC236}">
                    <a16:creationId xmlns:a16="http://schemas.microsoft.com/office/drawing/2014/main" id="{60CB0CD5-ED1F-B2D3-2A14-4390275255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90" name="Line 2532">
                <a:extLst>
                  <a:ext uri="{FF2B5EF4-FFF2-40B4-BE49-F238E27FC236}">
                    <a16:creationId xmlns:a16="http://schemas.microsoft.com/office/drawing/2014/main" id="{91F64EEE-0786-3B9D-72EF-5B142AF707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92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91" name="Line 2533">
                <a:extLst>
                  <a:ext uri="{FF2B5EF4-FFF2-40B4-BE49-F238E27FC236}">
                    <a16:creationId xmlns:a16="http://schemas.microsoft.com/office/drawing/2014/main" id="{1FD9DF00-3C13-2496-E4B8-9C9EAC0817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927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92" name="Line 2534">
                <a:extLst>
                  <a:ext uri="{FF2B5EF4-FFF2-40B4-BE49-F238E27FC236}">
                    <a16:creationId xmlns:a16="http://schemas.microsoft.com/office/drawing/2014/main" id="{FB4844A6-F519-3188-6457-C785A6FA58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93" name="Line 2535">
                <a:extLst>
                  <a:ext uri="{FF2B5EF4-FFF2-40B4-BE49-F238E27FC236}">
                    <a16:creationId xmlns:a16="http://schemas.microsoft.com/office/drawing/2014/main" id="{CCEDBA59-319C-4E55-0DDD-A6CB22980D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94" name="Line 2536">
                <a:extLst>
                  <a:ext uri="{FF2B5EF4-FFF2-40B4-BE49-F238E27FC236}">
                    <a16:creationId xmlns:a16="http://schemas.microsoft.com/office/drawing/2014/main" id="{922458EC-EA69-6DB4-086E-44D2632D60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955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95" name="Line 2537">
                <a:extLst>
                  <a:ext uri="{FF2B5EF4-FFF2-40B4-BE49-F238E27FC236}">
                    <a16:creationId xmlns:a16="http://schemas.microsoft.com/office/drawing/2014/main" id="{388573BF-B7A1-FE83-7C5D-690FF97915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955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96" name="Line 2538">
                <a:extLst>
                  <a:ext uri="{FF2B5EF4-FFF2-40B4-BE49-F238E27FC236}">
                    <a16:creationId xmlns:a16="http://schemas.microsoft.com/office/drawing/2014/main" id="{0BCB425D-59AF-C411-CE3E-AAB3658F58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955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97" name="Line 2539">
                <a:extLst>
                  <a:ext uri="{FF2B5EF4-FFF2-40B4-BE49-F238E27FC236}">
                    <a16:creationId xmlns:a16="http://schemas.microsoft.com/office/drawing/2014/main" id="{DEBBC798-CB97-3B63-15F8-7AF5129391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98" name="Line 2540">
                <a:extLst>
                  <a:ext uri="{FF2B5EF4-FFF2-40B4-BE49-F238E27FC236}">
                    <a16:creationId xmlns:a16="http://schemas.microsoft.com/office/drawing/2014/main" id="{0D7BAAB3-AD43-E366-38EB-231349A88B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99" name="Line 2541">
                <a:extLst>
                  <a:ext uri="{FF2B5EF4-FFF2-40B4-BE49-F238E27FC236}">
                    <a16:creationId xmlns:a16="http://schemas.microsoft.com/office/drawing/2014/main" id="{9B5B87A1-A76D-8F59-648C-489FDAA104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98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00" name="Line 2542">
                <a:extLst>
                  <a:ext uri="{FF2B5EF4-FFF2-40B4-BE49-F238E27FC236}">
                    <a16:creationId xmlns:a16="http://schemas.microsoft.com/office/drawing/2014/main" id="{05159BCD-F8E8-E17C-203E-8D9A8BF8D1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98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01" name="Line 2543">
                <a:extLst>
                  <a:ext uri="{FF2B5EF4-FFF2-40B4-BE49-F238E27FC236}">
                    <a16:creationId xmlns:a16="http://schemas.microsoft.com/office/drawing/2014/main" id="{C474A10E-B813-3CBC-904A-C6163D57D9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98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02" name="Line 2544">
                <a:extLst>
                  <a:ext uri="{FF2B5EF4-FFF2-40B4-BE49-F238E27FC236}">
                    <a16:creationId xmlns:a16="http://schemas.microsoft.com/office/drawing/2014/main" id="{E4305548-9BFA-44B4-BCD2-A7195E6BD9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9846"/>
                <a:ext cx="0" cy="12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03" name="Line 2545">
                <a:extLst>
                  <a:ext uri="{FF2B5EF4-FFF2-40B4-BE49-F238E27FC236}">
                    <a16:creationId xmlns:a16="http://schemas.microsoft.com/office/drawing/2014/main" id="{E1A678BA-D232-8244-CB69-F3192CE933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9971"/>
                <a:ext cx="0" cy="14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04" name="Line 2546">
                <a:extLst>
                  <a:ext uri="{FF2B5EF4-FFF2-40B4-BE49-F238E27FC236}">
                    <a16:creationId xmlns:a16="http://schemas.microsoft.com/office/drawing/2014/main" id="{E7C9775D-4049-5AA8-DB10-2EC52660A7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1011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05" name="Line 2547">
                <a:extLst>
                  <a:ext uri="{FF2B5EF4-FFF2-40B4-BE49-F238E27FC236}">
                    <a16:creationId xmlns:a16="http://schemas.microsoft.com/office/drawing/2014/main" id="{FBB267BA-5C0D-5274-AC7D-D6E9195294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1011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06" name="Line 2548">
                <a:extLst>
                  <a:ext uri="{FF2B5EF4-FFF2-40B4-BE49-F238E27FC236}">
                    <a16:creationId xmlns:a16="http://schemas.microsoft.com/office/drawing/2014/main" id="{21BE7E02-F9A6-460F-8B46-F04DD707D2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1011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07" name="Line 2549">
                <a:extLst>
                  <a:ext uri="{FF2B5EF4-FFF2-40B4-BE49-F238E27FC236}">
                    <a16:creationId xmlns:a16="http://schemas.microsoft.com/office/drawing/2014/main" id="{F9A6DEF0-395A-D6CB-4E01-E872910DEA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10125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08" name="Line 2550">
                <a:extLst>
                  <a:ext uri="{FF2B5EF4-FFF2-40B4-BE49-F238E27FC236}">
                    <a16:creationId xmlns:a16="http://schemas.microsoft.com/office/drawing/2014/main" id="{A58A46E2-7CD8-AE02-58F1-CBE5F7F133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1026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09" name="Line 2551">
                <a:extLst>
                  <a:ext uri="{FF2B5EF4-FFF2-40B4-BE49-F238E27FC236}">
                    <a16:creationId xmlns:a16="http://schemas.microsoft.com/office/drawing/2014/main" id="{48A9FB34-679B-C06C-D9E2-95398B0C5F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103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10" name="Line 2552">
                <a:extLst>
                  <a:ext uri="{FF2B5EF4-FFF2-40B4-BE49-F238E27FC236}">
                    <a16:creationId xmlns:a16="http://schemas.microsoft.com/office/drawing/2014/main" id="{D349ED41-80EB-E212-9974-318CDD2B48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10398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11" name="Line 2553">
                <a:extLst>
                  <a:ext uri="{FF2B5EF4-FFF2-40B4-BE49-F238E27FC236}">
                    <a16:creationId xmlns:a16="http://schemas.microsoft.com/office/drawing/2014/main" id="{8C612827-DAAE-1EBA-D33A-7302ABED76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103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12" name="Line 2554">
                <a:extLst>
                  <a:ext uri="{FF2B5EF4-FFF2-40B4-BE49-F238E27FC236}">
                    <a16:creationId xmlns:a16="http://schemas.microsoft.com/office/drawing/2014/main" id="{0D896EEB-AEF4-7C5C-831F-F22AD36DA4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13" name="Line 2555">
                <a:extLst>
                  <a:ext uri="{FF2B5EF4-FFF2-40B4-BE49-F238E27FC236}">
                    <a16:creationId xmlns:a16="http://schemas.microsoft.com/office/drawing/2014/main" id="{107162EF-AC9F-A141-9112-C12BD58C7D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14" name="Line 2556">
                <a:extLst>
                  <a:ext uri="{FF2B5EF4-FFF2-40B4-BE49-F238E27FC236}">
                    <a16:creationId xmlns:a16="http://schemas.microsoft.com/office/drawing/2014/main" id="{404A71B8-6949-E849-B831-340FA887BA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106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15" name="Line 2557">
                <a:extLst>
                  <a:ext uri="{FF2B5EF4-FFF2-40B4-BE49-F238E27FC236}">
                    <a16:creationId xmlns:a16="http://schemas.microsoft.com/office/drawing/2014/main" id="{B130B7D9-5633-356C-84B5-0E95EA86BB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16" name="Line 2558">
                <a:extLst>
                  <a:ext uri="{FF2B5EF4-FFF2-40B4-BE49-F238E27FC236}">
                    <a16:creationId xmlns:a16="http://schemas.microsoft.com/office/drawing/2014/main" id="{4DE83CF3-4A17-9A4C-78C9-3DCDF43FB5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516" y="1724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17" name="Line 2559">
                <a:extLst>
                  <a:ext uri="{FF2B5EF4-FFF2-40B4-BE49-F238E27FC236}">
                    <a16:creationId xmlns:a16="http://schemas.microsoft.com/office/drawing/2014/main" id="{C419CA3E-7083-AABE-17E2-C4BF8E5CE2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781" y="1724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18" name="Line 2560">
                <a:extLst>
                  <a:ext uri="{FF2B5EF4-FFF2-40B4-BE49-F238E27FC236}">
                    <a16:creationId xmlns:a16="http://schemas.microsoft.com/office/drawing/2014/main" id="{4B82AF8D-5F94-F2DB-DC7F-931CC7E1B7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014" y="1724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19" name="Line 2561">
                <a:extLst>
                  <a:ext uri="{FF2B5EF4-FFF2-40B4-BE49-F238E27FC236}">
                    <a16:creationId xmlns:a16="http://schemas.microsoft.com/office/drawing/2014/main" id="{A375C621-E06E-FB4A-B16B-EEFB222B00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20" name="Line 2562">
                <a:extLst>
                  <a:ext uri="{FF2B5EF4-FFF2-40B4-BE49-F238E27FC236}">
                    <a16:creationId xmlns:a16="http://schemas.microsoft.com/office/drawing/2014/main" id="{83317EFD-77A7-1BB3-070A-D805C724D7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21" name="Line 2563">
                <a:extLst>
                  <a:ext uri="{FF2B5EF4-FFF2-40B4-BE49-F238E27FC236}">
                    <a16:creationId xmlns:a16="http://schemas.microsoft.com/office/drawing/2014/main" id="{D7C2AC5F-2F5A-5ACB-3F6D-0EFFC2058C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22" name="Line 2564">
                <a:extLst>
                  <a:ext uri="{FF2B5EF4-FFF2-40B4-BE49-F238E27FC236}">
                    <a16:creationId xmlns:a16="http://schemas.microsoft.com/office/drawing/2014/main" id="{558F4693-3982-CF31-59E7-6967F5C3F4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23" name="Line 2565">
                <a:extLst>
                  <a:ext uri="{FF2B5EF4-FFF2-40B4-BE49-F238E27FC236}">
                    <a16:creationId xmlns:a16="http://schemas.microsoft.com/office/drawing/2014/main" id="{EB90A4C8-B06B-E049-9B46-EE0CBA098E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24" name="Line 2566">
                <a:extLst>
                  <a:ext uri="{FF2B5EF4-FFF2-40B4-BE49-F238E27FC236}">
                    <a16:creationId xmlns:a16="http://schemas.microsoft.com/office/drawing/2014/main" id="{14B0414A-5BB4-1A34-1764-B5363FB0A9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25" name="Line 2567">
                <a:extLst>
                  <a:ext uri="{FF2B5EF4-FFF2-40B4-BE49-F238E27FC236}">
                    <a16:creationId xmlns:a16="http://schemas.microsoft.com/office/drawing/2014/main" id="{5830C9F5-BF68-B848-51DB-71A7D4FF40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26" name="Line 2568">
                <a:extLst>
                  <a:ext uri="{FF2B5EF4-FFF2-40B4-BE49-F238E27FC236}">
                    <a16:creationId xmlns:a16="http://schemas.microsoft.com/office/drawing/2014/main" id="{76489BCF-704E-A2BC-4937-AB20625938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27" name="Line 2569">
                <a:extLst>
                  <a:ext uri="{FF2B5EF4-FFF2-40B4-BE49-F238E27FC236}">
                    <a16:creationId xmlns:a16="http://schemas.microsoft.com/office/drawing/2014/main" id="{06231F17-CFDB-2457-0E68-5C895662A3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28" name="Line 2570">
                <a:extLst>
                  <a:ext uri="{FF2B5EF4-FFF2-40B4-BE49-F238E27FC236}">
                    <a16:creationId xmlns:a16="http://schemas.microsoft.com/office/drawing/2014/main" id="{C8ABE610-D804-9D91-8EEC-3CAEEF2BBD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29" name="Line 2571">
                <a:extLst>
                  <a:ext uri="{FF2B5EF4-FFF2-40B4-BE49-F238E27FC236}">
                    <a16:creationId xmlns:a16="http://schemas.microsoft.com/office/drawing/2014/main" id="{B90F07C1-E317-11C7-898A-A2960D80CD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30" name="Line 2572">
                <a:extLst>
                  <a:ext uri="{FF2B5EF4-FFF2-40B4-BE49-F238E27FC236}">
                    <a16:creationId xmlns:a16="http://schemas.microsoft.com/office/drawing/2014/main" id="{AEE405F0-E9B1-AC87-0283-E6FFCEA165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31" name="Line 2573">
                <a:extLst>
                  <a:ext uri="{FF2B5EF4-FFF2-40B4-BE49-F238E27FC236}">
                    <a16:creationId xmlns:a16="http://schemas.microsoft.com/office/drawing/2014/main" id="{57D998B5-AD48-93B8-9582-5638036AA2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32" name="Line 2574">
                <a:extLst>
                  <a:ext uri="{FF2B5EF4-FFF2-40B4-BE49-F238E27FC236}">
                    <a16:creationId xmlns:a16="http://schemas.microsoft.com/office/drawing/2014/main" id="{AB5C3FDF-F398-63C7-65A9-356B115A0F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33" name="Line 2575">
                <a:extLst>
                  <a:ext uri="{FF2B5EF4-FFF2-40B4-BE49-F238E27FC236}">
                    <a16:creationId xmlns:a16="http://schemas.microsoft.com/office/drawing/2014/main" id="{9B1E1136-3DEF-F583-6E7D-293AA3E961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34" name="Line 2576">
                <a:extLst>
                  <a:ext uri="{FF2B5EF4-FFF2-40B4-BE49-F238E27FC236}">
                    <a16:creationId xmlns:a16="http://schemas.microsoft.com/office/drawing/2014/main" id="{5C3F9910-E7EE-E7B8-0ED7-6566F7AB5D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35" name="Line 2577">
                <a:extLst>
                  <a:ext uri="{FF2B5EF4-FFF2-40B4-BE49-F238E27FC236}">
                    <a16:creationId xmlns:a16="http://schemas.microsoft.com/office/drawing/2014/main" id="{FDD0081F-20E4-1C8B-5031-62EF4F0FDA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36" name="Line 2578">
                <a:extLst>
                  <a:ext uri="{FF2B5EF4-FFF2-40B4-BE49-F238E27FC236}">
                    <a16:creationId xmlns:a16="http://schemas.microsoft.com/office/drawing/2014/main" id="{B7D83008-56DB-10C7-2F99-8F6EF6D48F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37" name="Line 2579">
                <a:extLst>
                  <a:ext uri="{FF2B5EF4-FFF2-40B4-BE49-F238E27FC236}">
                    <a16:creationId xmlns:a16="http://schemas.microsoft.com/office/drawing/2014/main" id="{BEEB035A-77E4-BC15-D2F5-161E8B0311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38" name="Line 2580">
                <a:extLst>
                  <a:ext uri="{FF2B5EF4-FFF2-40B4-BE49-F238E27FC236}">
                    <a16:creationId xmlns:a16="http://schemas.microsoft.com/office/drawing/2014/main" id="{E610EE05-31AF-9BD2-A1D1-F339254D6B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39" name="Line 2581">
                <a:extLst>
                  <a:ext uri="{FF2B5EF4-FFF2-40B4-BE49-F238E27FC236}">
                    <a16:creationId xmlns:a16="http://schemas.microsoft.com/office/drawing/2014/main" id="{541A8B86-C041-D18D-52BA-F146D0ECC5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40" name="Line 2582">
                <a:extLst>
                  <a:ext uri="{FF2B5EF4-FFF2-40B4-BE49-F238E27FC236}">
                    <a16:creationId xmlns:a16="http://schemas.microsoft.com/office/drawing/2014/main" id="{CAA6DA9D-4B0E-DCCB-018B-729158E041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41" name="Line 2583">
                <a:extLst>
                  <a:ext uri="{FF2B5EF4-FFF2-40B4-BE49-F238E27FC236}">
                    <a16:creationId xmlns:a16="http://schemas.microsoft.com/office/drawing/2014/main" id="{E076743E-72E5-1B5B-084A-5069F1DA60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42" name="Line 2584">
                <a:extLst>
                  <a:ext uri="{FF2B5EF4-FFF2-40B4-BE49-F238E27FC236}">
                    <a16:creationId xmlns:a16="http://schemas.microsoft.com/office/drawing/2014/main" id="{839FEAE2-C97F-438C-F16F-830C3CC0AD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43" name="Line 2585">
                <a:extLst>
                  <a:ext uri="{FF2B5EF4-FFF2-40B4-BE49-F238E27FC236}">
                    <a16:creationId xmlns:a16="http://schemas.microsoft.com/office/drawing/2014/main" id="{E46DDAA0-5334-5C58-0630-0AB3F29442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44" name="Line 2586">
                <a:extLst>
                  <a:ext uri="{FF2B5EF4-FFF2-40B4-BE49-F238E27FC236}">
                    <a16:creationId xmlns:a16="http://schemas.microsoft.com/office/drawing/2014/main" id="{2D2665CE-297F-1110-1AF5-8ECCF00F5E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45" name="Line 2587">
                <a:extLst>
                  <a:ext uri="{FF2B5EF4-FFF2-40B4-BE49-F238E27FC236}">
                    <a16:creationId xmlns:a16="http://schemas.microsoft.com/office/drawing/2014/main" id="{8629BA10-6A81-0E33-0A6E-061F727C2A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46" name="Line 2588">
                <a:extLst>
                  <a:ext uri="{FF2B5EF4-FFF2-40B4-BE49-F238E27FC236}">
                    <a16:creationId xmlns:a16="http://schemas.microsoft.com/office/drawing/2014/main" id="{792E7D6F-70E0-FF0C-C2E8-7DC70BB49A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47" name="Line 2589">
                <a:extLst>
                  <a:ext uri="{FF2B5EF4-FFF2-40B4-BE49-F238E27FC236}">
                    <a16:creationId xmlns:a16="http://schemas.microsoft.com/office/drawing/2014/main" id="{BA13D299-014D-240F-DE00-AB37B96789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48" name="Line 2590">
                <a:extLst>
                  <a:ext uri="{FF2B5EF4-FFF2-40B4-BE49-F238E27FC236}">
                    <a16:creationId xmlns:a16="http://schemas.microsoft.com/office/drawing/2014/main" id="{0A168E4E-3316-0BC1-E1FD-451764A518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49" name="Line 2591">
                <a:extLst>
                  <a:ext uri="{FF2B5EF4-FFF2-40B4-BE49-F238E27FC236}">
                    <a16:creationId xmlns:a16="http://schemas.microsoft.com/office/drawing/2014/main" id="{C1BEE0EA-7D54-E16C-6835-6A874A7185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50" name="Line 2592">
                <a:extLst>
                  <a:ext uri="{FF2B5EF4-FFF2-40B4-BE49-F238E27FC236}">
                    <a16:creationId xmlns:a16="http://schemas.microsoft.com/office/drawing/2014/main" id="{60B9BDCA-2A73-6CD0-8089-536A35FDE6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51" name="Line 2593">
                <a:extLst>
                  <a:ext uri="{FF2B5EF4-FFF2-40B4-BE49-F238E27FC236}">
                    <a16:creationId xmlns:a16="http://schemas.microsoft.com/office/drawing/2014/main" id="{E078C6BB-BB4D-1A63-D7BC-199D72BDFE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52" name="Line 2594">
                <a:extLst>
                  <a:ext uri="{FF2B5EF4-FFF2-40B4-BE49-F238E27FC236}">
                    <a16:creationId xmlns:a16="http://schemas.microsoft.com/office/drawing/2014/main" id="{C60CACC2-7CED-0BF7-D100-7C1107945A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53" name="Line 2595">
                <a:extLst>
                  <a:ext uri="{FF2B5EF4-FFF2-40B4-BE49-F238E27FC236}">
                    <a16:creationId xmlns:a16="http://schemas.microsoft.com/office/drawing/2014/main" id="{E0057FD6-2417-8804-F884-521DF22EEC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54" name="Line 2596">
                <a:extLst>
                  <a:ext uri="{FF2B5EF4-FFF2-40B4-BE49-F238E27FC236}">
                    <a16:creationId xmlns:a16="http://schemas.microsoft.com/office/drawing/2014/main" id="{DCF91F80-E719-05CA-5525-CF5A223D12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55" name="Line 2597">
                <a:extLst>
                  <a:ext uri="{FF2B5EF4-FFF2-40B4-BE49-F238E27FC236}">
                    <a16:creationId xmlns:a16="http://schemas.microsoft.com/office/drawing/2014/main" id="{625910DB-1AB4-9497-7ACC-5E44CAE3DB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56" name="Line 2598">
                <a:extLst>
                  <a:ext uri="{FF2B5EF4-FFF2-40B4-BE49-F238E27FC236}">
                    <a16:creationId xmlns:a16="http://schemas.microsoft.com/office/drawing/2014/main" id="{0EA34753-6DE2-BB36-4377-94061971A3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57" name="Line 2599">
                <a:extLst>
                  <a:ext uri="{FF2B5EF4-FFF2-40B4-BE49-F238E27FC236}">
                    <a16:creationId xmlns:a16="http://schemas.microsoft.com/office/drawing/2014/main" id="{DD01CCAF-1013-BEBE-6C27-D82203006E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58" name="Line 2600">
                <a:extLst>
                  <a:ext uri="{FF2B5EF4-FFF2-40B4-BE49-F238E27FC236}">
                    <a16:creationId xmlns:a16="http://schemas.microsoft.com/office/drawing/2014/main" id="{F7BAC956-4DB4-9091-E737-04350A8392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59" name="Line 2601">
                <a:extLst>
                  <a:ext uri="{FF2B5EF4-FFF2-40B4-BE49-F238E27FC236}">
                    <a16:creationId xmlns:a16="http://schemas.microsoft.com/office/drawing/2014/main" id="{A389D6DA-4AE2-2251-9B6E-5ACA37FD81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60" name="Line 2602">
                <a:extLst>
                  <a:ext uri="{FF2B5EF4-FFF2-40B4-BE49-F238E27FC236}">
                    <a16:creationId xmlns:a16="http://schemas.microsoft.com/office/drawing/2014/main" id="{1312D59E-FAD9-4ECD-CD85-796538C047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61" name="Line 2603">
                <a:extLst>
                  <a:ext uri="{FF2B5EF4-FFF2-40B4-BE49-F238E27FC236}">
                    <a16:creationId xmlns:a16="http://schemas.microsoft.com/office/drawing/2014/main" id="{B4C8A385-3E3D-2DDD-E6BE-9773690F85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62" name="Line 2604">
                <a:extLst>
                  <a:ext uri="{FF2B5EF4-FFF2-40B4-BE49-F238E27FC236}">
                    <a16:creationId xmlns:a16="http://schemas.microsoft.com/office/drawing/2014/main" id="{2C7E5925-D621-752A-ECFF-3EB08D2CF3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63" name="Line 2605">
                <a:extLst>
                  <a:ext uri="{FF2B5EF4-FFF2-40B4-BE49-F238E27FC236}">
                    <a16:creationId xmlns:a16="http://schemas.microsoft.com/office/drawing/2014/main" id="{C2601AF3-D128-22C2-8FFB-E41BD413B1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64" name="Line 2606">
                <a:extLst>
                  <a:ext uri="{FF2B5EF4-FFF2-40B4-BE49-F238E27FC236}">
                    <a16:creationId xmlns:a16="http://schemas.microsoft.com/office/drawing/2014/main" id="{B23EF1DD-3C1F-EF38-7E8D-805A1421B5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65" name="Line 2607">
                <a:extLst>
                  <a:ext uri="{FF2B5EF4-FFF2-40B4-BE49-F238E27FC236}">
                    <a16:creationId xmlns:a16="http://schemas.microsoft.com/office/drawing/2014/main" id="{E43E9C1B-8EC5-A244-BB84-9ADA1E4580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66" name="Line 2608">
                <a:extLst>
                  <a:ext uri="{FF2B5EF4-FFF2-40B4-BE49-F238E27FC236}">
                    <a16:creationId xmlns:a16="http://schemas.microsoft.com/office/drawing/2014/main" id="{5B0083AD-54B7-A5FC-C273-9B5BA9512A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67" name="Line 2609">
                <a:extLst>
                  <a:ext uri="{FF2B5EF4-FFF2-40B4-BE49-F238E27FC236}">
                    <a16:creationId xmlns:a16="http://schemas.microsoft.com/office/drawing/2014/main" id="{544D3E6C-8C42-7275-1554-7C13E6ABF2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68" name="Line 2610">
                <a:extLst>
                  <a:ext uri="{FF2B5EF4-FFF2-40B4-BE49-F238E27FC236}">
                    <a16:creationId xmlns:a16="http://schemas.microsoft.com/office/drawing/2014/main" id="{D44076EA-5BA4-4727-3ACA-0E0F6EF723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69" name="Line 2611">
                <a:extLst>
                  <a:ext uri="{FF2B5EF4-FFF2-40B4-BE49-F238E27FC236}">
                    <a16:creationId xmlns:a16="http://schemas.microsoft.com/office/drawing/2014/main" id="{FFC5756C-1751-78CB-87E9-8B84CB4223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70" name="Line 2612">
                <a:extLst>
                  <a:ext uri="{FF2B5EF4-FFF2-40B4-BE49-F238E27FC236}">
                    <a16:creationId xmlns:a16="http://schemas.microsoft.com/office/drawing/2014/main" id="{FA8051A3-969D-8312-610D-760D05D6A3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71" name="Line 2613">
                <a:extLst>
                  <a:ext uri="{FF2B5EF4-FFF2-40B4-BE49-F238E27FC236}">
                    <a16:creationId xmlns:a16="http://schemas.microsoft.com/office/drawing/2014/main" id="{74F5E9AC-ACD6-6B96-896E-39C555E443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72" name="Line 2614">
                <a:extLst>
                  <a:ext uri="{FF2B5EF4-FFF2-40B4-BE49-F238E27FC236}">
                    <a16:creationId xmlns:a16="http://schemas.microsoft.com/office/drawing/2014/main" id="{A11EB9F5-FAB0-71AD-313E-CBF8021260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73" name="Line 2615">
                <a:extLst>
                  <a:ext uri="{FF2B5EF4-FFF2-40B4-BE49-F238E27FC236}">
                    <a16:creationId xmlns:a16="http://schemas.microsoft.com/office/drawing/2014/main" id="{C8C70C76-764B-C41D-83B9-3C7FAFA5AC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574" name="Line 2616">
                <a:extLst>
                  <a:ext uri="{FF2B5EF4-FFF2-40B4-BE49-F238E27FC236}">
                    <a16:creationId xmlns:a16="http://schemas.microsoft.com/office/drawing/2014/main" id="{CA6F0284-FA5F-A2D8-2919-5192924449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9" name="Group 2818">
              <a:extLst>
                <a:ext uri="{FF2B5EF4-FFF2-40B4-BE49-F238E27FC236}">
                  <a16:creationId xmlns:a16="http://schemas.microsoft.com/office/drawing/2014/main" id="{282ADBC1-564D-E106-927D-4EBB5C087E4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8" y="1724"/>
              <a:ext cx="5029" cy="8955"/>
              <a:chOff x="6758" y="1724"/>
              <a:chExt cx="5029" cy="8955"/>
            </a:xfrm>
          </p:grpSpPr>
          <p:sp>
            <p:nvSpPr>
              <p:cNvPr id="13175" name="Line 2618">
                <a:extLst>
                  <a:ext uri="{FF2B5EF4-FFF2-40B4-BE49-F238E27FC236}">
                    <a16:creationId xmlns:a16="http://schemas.microsoft.com/office/drawing/2014/main" id="{986931D5-40FC-6109-9FA6-769091AFDA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846"/>
                <a:ext cx="0" cy="12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76" name="Line 2619">
                <a:extLst>
                  <a:ext uri="{FF2B5EF4-FFF2-40B4-BE49-F238E27FC236}">
                    <a16:creationId xmlns:a16="http://schemas.microsoft.com/office/drawing/2014/main" id="{C908F4C4-0D73-0366-01A0-E31C522592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9971"/>
                <a:ext cx="0" cy="14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77" name="Line 2620">
                <a:extLst>
                  <a:ext uri="{FF2B5EF4-FFF2-40B4-BE49-F238E27FC236}">
                    <a16:creationId xmlns:a16="http://schemas.microsoft.com/office/drawing/2014/main" id="{F9F51DF7-1A8D-59AC-71EF-8790A37598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10125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78" name="Line 2621">
                <a:extLst>
                  <a:ext uri="{FF2B5EF4-FFF2-40B4-BE49-F238E27FC236}">
                    <a16:creationId xmlns:a16="http://schemas.microsoft.com/office/drawing/2014/main" id="{B81A8DC6-217A-D785-9143-55662809E2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1026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79" name="Line 2622">
                <a:extLst>
                  <a:ext uri="{FF2B5EF4-FFF2-40B4-BE49-F238E27FC236}">
                    <a16:creationId xmlns:a16="http://schemas.microsoft.com/office/drawing/2014/main" id="{B686B820-F40E-BB61-E760-5C9A1AF7EF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80" name="Line 2623">
                <a:extLst>
                  <a:ext uri="{FF2B5EF4-FFF2-40B4-BE49-F238E27FC236}">
                    <a16:creationId xmlns:a16="http://schemas.microsoft.com/office/drawing/2014/main" id="{AF4F1B7F-84A4-6BCC-DDA7-FD2BD85141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773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81" name="Rectangle 2624">
                <a:extLst>
                  <a:ext uri="{FF2B5EF4-FFF2-40B4-BE49-F238E27FC236}">
                    <a16:creationId xmlns:a16="http://schemas.microsoft.com/office/drawing/2014/main" id="{4A3113C0-6BAF-A713-1757-2F3F63F4F3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613" y="1747"/>
                <a:ext cx="1174" cy="28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6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September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82" name="Rectangle 2625">
                <a:extLst>
                  <a:ext uri="{FF2B5EF4-FFF2-40B4-BE49-F238E27FC236}">
                    <a16:creationId xmlns:a16="http://schemas.microsoft.com/office/drawing/2014/main" id="{680DF216-86AF-5E56-36E7-A151C3FB97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20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83" name="Rectangle 2626">
                <a:extLst>
                  <a:ext uri="{FF2B5EF4-FFF2-40B4-BE49-F238E27FC236}">
                    <a16:creationId xmlns:a16="http://schemas.microsoft.com/office/drawing/2014/main" id="{7E6CD11C-234A-2819-B816-A86D4BCCF4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207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84" name="Rectangle 2627">
                <a:extLst>
                  <a:ext uri="{FF2B5EF4-FFF2-40B4-BE49-F238E27FC236}">
                    <a16:creationId xmlns:a16="http://schemas.microsoft.com/office/drawing/2014/main" id="{D656FFCD-2B9C-74CE-B1D6-0725481053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231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85" name="Rectangle 2628">
                <a:extLst>
                  <a:ext uri="{FF2B5EF4-FFF2-40B4-BE49-F238E27FC236}">
                    <a16:creationId xmlns:a16="http://schemas.microsoft.com/office/drawing/2014/main" id="{BBF4FB79-E2C4-12A8-779B-31D3AFB897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2350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86" name="Rectangle 2629">
                <a:extLst>
                  <a:ext uri="{FF2B5EF4-FFF2-40B4-BE49-F238E27FC236}">
                    <a16:creationId xmlns:a16="http://schemas.microsoft.com/office/drawing/2014/main" id="{32F78A8B-4B66-EA03-FD34-17749A6B8B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259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87" name="Rectangle 2630">
                <a:extLst>
                  <a:ext uri="{FF2B5EF4-FFF2-40B4-BE49-F238E27FC236}">
                    <a16:creationId xmlns:a16="http://schemas.microsoft.com/office/drawing/2014/main" id="{552B6BA9-D70D-6A51-7F2B-9633F7F07E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2631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88" name="Rectangle 2631">
                <a:extLst>
                  <a:ext uri="{FF2B5EF4-FFF2-40B4-BE49-F238E27FC236}">
                    <a16:creationId xmlns:a16="http://schemas.microsoft.com/office/drawing/2014/main" id="{3D50A394-4F25-5150-F802-B2DC15FD61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28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89" name="Rectangle 2632">
                <a:extLst>
                  <a:ext uri="{FF2B5EF4-FFF2-40B4-BE49-F238E27FC236}">
                    <a16:creationId xmlns:a16="http://schemas.microsoft.com/office/drawing/2014/main" id="{14982867-3E90-EF5D-9577-7758F55ACB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291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90" name="Rectangle 2633">
                <a:extLst>
                  <a:ext uri="{FF2B5EF4-FFF2-40B4-BE49-F238E27FC236}">
                    <a16:creationId xmlns:a16="http://schemas.microsoft.com/office/drawing/2014/main" id="{23B25428-CD4E-C0E1-5D27-399B5B9198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315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91" name="Rectangle 2634">
                <a:extLst>
                  <a:ext uri="{FF2B5EF4-FFF2-40B4-BE49-F238E27FC236}">
                    <a16:creationId xmlns:a16="http://schemas.microsoft.com/office/drawing/2014/main" id="{F04405CB-E2A0-2A6D-20C3-157C984625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319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92" name="Rectangle 2635">
                <a:extLst>
                  <a:ext uri="{FF2B5EF4-FFF2-40B4-BE49-F238E27FC236}">
                    <a16:creationId xmlns:a16="http://schemas.microsoft.com/office/drawing/2014/main" id="{9167E9C0-F546-A07C-6FE8-4BB82DB664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34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93" name="Rectangle 2636">
                <a:extLst>
                  <a:ext uri="{FF2B5EF4-FFF2-40B4-BE49-F238E27FC236}">
                    <a16:creationId xmlns:a16="http://schemas.microsoft.com/office/drawing/2014/main" id="{26B2BFF4-C101-0173-FDFC-514EA98283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347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94" name="Rectangle 2637">
                <a:extLst>
                  <a:ext uri="{FF2B5EF4-FFF2-40B4-BE49-F238E27FC236}">
                    <a16:creationId xmlns:a16="http://schemas.microsoft.com/office/drawing/2014/main" id="{957AEC8D-1B49-91CA-8669-20160EC02B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37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95" name="Rectangle 2638">
                <a:extLst>
                  <a:ext uri="{FF2B5EF4-FFF2-40B4-BE49-F238E27FC236}">
                    <a16:creationId xmlns:a16="http://schemas.microsoft.com/office/drawing/2014/main" id="{D24BF734-87A4-493D-42FD-FDAF7B8DFEB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3750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96" name="Rectangle 2639">
                <a:extLst>
                  <a:ext uri="{FF2B5EF4-FFF2-40B4-BE49-F238E27FC236}">
                    <a16:creationId xmlns:a16="http://schemas.microsoft.com/office/drawing/2014/main" id="{BBFC6AE2-90A2-BCDE-AA38-8A0CB5EA93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540" y="3716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KW37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97" name="Rectangle 2640">
                <a:extLst>
                  <a:ext uri="{FF2B5EF4-FFF2-40B4-BE49-F238E27FC236}">
                    <a16:creationId xmlns:a16="http://schemas.microsoft.com/office/drawing/2014/main" id="{8269F29D-67FE-6DAC-A1E8-9C40BB4420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39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98" name="Rectangle 2641">
                <a:extLst>
                  <a:ext uri="{FF2B5EF4-FFF2-40B4-BE49-F238E27FC236}">
                    <a16:creationId xmlns:a16="http://schemas.microsoft.com/office/drawing/2014/main" id="{51388E64-03C5-21F8-124A-C7E276A169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403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99" name="Rectangle 2642">
                <a:extLst>
                  <a:ext uri="{FF2B5EF4-FFF2-40B4-BE49-F238E27FC236}">
                    <a16:creationId xmlns:a16="http://schemas.microsoft.com/office/drawing/2014/main" id="{3480222C-DA02-146A-0298-BDA487CA7E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42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00" name="Rectangle 2643">
                <a:extLst>
                  <a:ext uri="{FF2B5EF4-FFF2-40B4-BE49-F238E27FC236}">
                    <a16:creationId xmlns:a16="http://schemas.microsoft.com/office/drawing/2014/main" id="{4DDB30E7-DE5A-6E21-9270-39D039A175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4309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01" name="Rectangle 2644">
                <a:extLst>
                  <a:ext uri="{FF2B5EF4-FFF2-40B4-BE49-F238E27FC236}">
                    <a16:creationId xmlns:a16="http://schemas.microsoft.com/office/drawing/2014/main" id="{2CA637E8-5C6F-F278-E131-5A40BD895E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455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02" name="Rectangle 2645">
                <a:extLst>
                  <a:ext uri="{FF2B5EF4-FFF2-40B4-BE49-F238E27FC236}">
                    <a16:creationId xmlns:a16="http://schemas.microsoft.com/office/drawing/2014/main" id="{71F500C3-8DCD-1B78-70A0-748BEA9116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4590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03" name="Rectangle 2646">
                <a:extLst>
                  <a:ext uri="{FF2B5EF4-FFF2-40B4-BE49-F238E27FC236}">
                    <a16:creationId xmlns:a16="http://schemas.microsoft.com/office/drawing/2014/main" id="{A1138F44-ECE7-4174-159A-844CC12DDA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50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04" name="Rectangle 2647">
                <a:extLst>
                  <a:ext uri="{FF2B5EF4-FFF2-40B4-BE49-F238E27FC236}">
                    <a16:creationId xmlns:a16="http://schemas.microsoft.com/office/drawing/2014/main" id="{9B623B75-36DC-2C61-C657-F925F49915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644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05" name="Rectangle 2648">
                <a:extLst>
                  <a:ext uri="{FF2B5EF4-FFF2-40B4-BE49-F238E27FC236}">
                    <a16:creationId xmlns:a16="http://schemas.microsoft.com/office/drawing/2014/main" id="{5CD6E049-14B4-E42C-B9B5-1115E7A01C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487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06" name="Rectangle 2649">
                <a:extLst>
                  <a:ext uri="{FF2B5EF4-FFF2-40B4-BE49-F238E27FC236}">
                    <a16:creationId xmlns:a16="http://schemas.microsoft.com/office/drawing/2014/main" id="{A41084AA-DE88-C203-6E29-4BDE461AED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51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07" name="Rectangle 2650">
                <a:extLst>
                  <a:ext uri="{FF2B5EF4-FFF2-40B4-BE49-F238E27FC236}">
                    <a16:creationId xmlns:a16="http://schemas.microsoft.com/office/drawing/2014/main" id="{B601CCB1-1B80-FBDC-AD51-C80536142A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514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08" name="Rectangle 2651">
                <a:extLst>
                  <a:ext uri="{FF2B5EF4-FFF2-40B4-BE49-F238E27FC236}">
                    <a16:creationId xmlns:a16="http://schemas.microsoft.com/office/drawing/2014/main" id="{6A4CB645-7CB3-7445-EE69-18A4B5AAA1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53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09" name="Rectangle 2652">
                <a:extLst>
                  <a:ext uri="{FF2B5EF4-FFF2-40B4-BE49-F238E27FC236}">
                    <a16:creationId xmlns:a16="http://schemas.microsoft.com/office/drawing/2014/main" id="{BF155975-9A2C-BE3F-401D-0C8AE5B285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543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10" name="Rectangle 2653">
                <a:extLst>
                  <a:ext uri="{FF2B5EF4-FFF2-40B4-BE49-F238E27FC236}">
                    <a16:creationId xmlns:a16="http://schemas.microsoft.com/office/drawing/2014/main" id="{BEAC8087-8351-57AB-90C2-3226EDF495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56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11" name="Rectangle 2654">
                <a:extLst>
                  <a:ext uri="{FF2B5EF4-FFF2-40B4-BE49-F238E27FC236}">
                    <a16:creationId xmlns:a16="http://schemas.microsoft.com/office/drawing/2014/main" id="{BE10F23C-03EB-F88E-E52B-6ECF7990AA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5709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12" name="Rectangle 2655">
                <a:extLst>
                  <a:ext uri="{FF2B5EF4-FFF2-40B4-BE49-F238E27FC236}">
                    <a16:creationId xmlns:a16="http://schemas.microsoft.com/office/drawing/2014/main" id="{85B479DB-AF0C-FE1B-7509-F5F528D54BB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540" y="5675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KW38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13" name="Rectangle 2656">
                <a:extLst>
                  <a:ext uri="{FF2B5EF4-FFF2-40B4-BE49-F238E27FC236}">
                    <a16:creationId xmlns:a16="http://schemas.microsoft.com/office/drawing/2014/main" id="{C73273C6-0C27-61CD-370A-A0FD6151B8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59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14" name="Rectangle 2657">
                <a:extLst>
                  <a:ext uri="{FF2B5EF4-FFF2-40B4-BE49-F238E27FC236}">
                    <a16:creationId xmlns:a16="http://schemas.microsoft.com/office/drawing/2014/main" id="{0BE77F77-135A-3D0F-CE5C-54566D39A3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598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15" name="Rectangle 2658">
                <a:extLst>
                  <a:ext uri="{FF2B5EF4-FFF2-40B4-BE49-F238E27FC236}">
                    <a16:creationId xmlns:a16="http://schemas.microsoft.com/office/drawing/2014/main" id="{C9F07901-6252-2D6B-0287-96D44E6992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623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16" name="Rectangle 2659">
                <a:extLst>
                  <a:ext uri="{FF2B5EF4-FFF2-40B4-BE49-F238E27FC236}">
                    <a16:creationId xmlns:a16="http://schemas.microsoft.com/office/drawing/2014/main" id="{E969BD94-F2DA-4217-136A-071BF1132F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6268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17" name="Rectangle 2660">
                <a:extLst>
                  <a:ext uri="{FF2B5EF4-FFF2-40B4-BE49-F238E27FC236}">
                    <a16:creationId xmlns:a16="http://schemas.microsoft.com/office/drawing/2014/main" id="{633CCF12-A624-1EBC-49C6-183844529A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651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18" name="Rectangle 2661">
                <a:extLst>
                  <a:ext uri="{FF2B5EF4-FFF2-40B4-BE49-F238E27FC236}">
                    <a16:creationId xmlns:a16="http://schemas.microsoft.com/office/drawing/2014/main" id="{A77BD326-FADE-DC5F-8292-B888F1D22E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6549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19" name="Rectangle 2662">
                <a:extLst>
                  <a:ext uri="{FF2B5EF4-FFF2-40B4-BE49-F238E27FC236}">
                    <a16:creationId xmlns:a16="http://schemas.microsoft.com/office/drawing/2014/main" id="{FF09BEFE-B731-2244-D7FE-A441D519EA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67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20" name="Rectangle 2663">
                <a:extLst>
                  <a:ext uri="{FF2B5EF4-FFF2-40B4-BE49-F238E27FC236}">
                    <a16:creationId xmlns:a16="http://schemas.microsoft.com/office/drawing/2014/main" id="{D067BD05-FF88-7FBD-9E57-604EC996D6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682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21" name="Rectangle 2664">
                <a:extLst>
                  <a:ext uri="{FF2B5EF4-FFF2-40B4-BE49-F238E27FC236}">
                    <a16:creationId xmlns:a16="http://schemas.microsoft.com/office/drawing/2014/main" id="{5C97253A-093D-BD94-2741-BEFCAD75FB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70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22" name="Rectangle 2665">
                <a:extLst>
                  <a:ext uri="{FF2B5EF4-FFF2-40B4-BE49-F238E27FC236}">
                    <a16:creationId xmlns:a16="http://schemas.microsoft.com/office/drawing/2014/main" id="{34C1BB90-C321-8725-3605-49311A44AB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710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23" name="Rectangle 2666">
                <a:extLst>
                  <a:ext uri="{FF2B5EF4-FFF2-40B4-BE49-F238E27FC236}">
                    <a16:creationId xmlns:a16="http://schemas.microsoft.com/office/drawing/2014/main" id="{DC2EBDA8-C24D-AC5B-361F-BEAB1177F3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73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24" name="Rectangle 2667">
                <a:extLst>
                  <a:ext uri="{FF2B5EF4-FFF2-40B4-BE49-F238E27FC236}">
                    <a16:creationId xmlns:a16="http://schemas.microsoft.com/office/drawing/2014/main" id="{1760AF55-AF89-5B23-A184-B7E955E557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738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25" name="Rectangle 2668">
                <a:extLst>
                  <a:ext uri="{FF2B5EF4-FFF2-40B4-BE49-F238E27FC236}">
                    <a16:creationId xmlns:a16="http://schemas.microsoft.com/office/drawing/2014/main" id="{72D597D8-1CEC-0155-CF35-E0C9C99807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372" y="7497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26" name="Rectangle 2669">
                <a:extLst>
                  <a:ext uri="{FF2B5EF4-FFF2-40B4-BE49-F238E27FC236}">
                    <a16:creationId xmlns:a16="http://schemas.microsoft.com/office/drawing/2014/main" id="{06EAC9ED-B4EA-0F60-9469-C2086314A6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329" y="7497"/>
                <a:ext cx="431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 Weltkindertag*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27" name="Rectangle 2670">
                <a:extLst>
                  <a:ext uri="{FF2B5EF4-FFF2-40B4-BE49-F238E27FC236}">
                    <a16:creationId xmlns:a16="http://schemas.microsoft.com/office/drawing/2014/main" id="{5B214BBB-8123-8FE4-A749-B68D17C150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763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28" name="Rectangle 2671">
                <a:extLst>
                  <a:ext uri="{FF2B5EF4-FFF2-40B4-BE49-F238E27FC236}">
                    <a16:creationId xmlns:a16="http://schemas.microsoft.com/office/drawing/2014/main" id="{BBBE01A9-1A17-54D5-1774-98468C09AC3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7668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29" name="Rectangle 2672">
                <a:extLst>
                  <a:ext uri="{FF2B5EF4-FFF2-40B4-BE49-F238E27FC236}">
                    <a16:creationId xmlns:a16="http://schemas.microsoft.com/office/drawing/2014/main" id="{F81FFE5D-B56A-4A28-5ACA-39F20BA99B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540" y="7632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KW39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30" name="Rectangle 2673">
                <a:extLst>
                  <a:ext uri="{FF2B5EF4-FFF2-40B4-BE49-F238E27FC236}">
                    <a16:creationId xmlns:a16="http://schemas.microsoft.com/office/drawing/2014/main" id="{F75F259F-BAD6-7544-F2B0-8CBD0FD976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791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31" name="Rectangle 2674">
                <a:extLst>
                  <a:ext uri="{FF2B5EF4-FFF2-40B4-BE49-F238E27FC236}">
                    <a16:creationId xmlns:a16="http://schemas.microsoft.com/office/drawing/2014/main" id="{23CD0C2D-3533-E488-504B-59DFF22939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794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32" name="Rectangle 2675">
                <a:extLst>
                  <a:ext uri="{FF2B5EF4-FFF2-40B4-BE49-F238E27FC236}">
                    <a16:creationId xmlns:a16="http://schemas.microsoft.com/office/drawing/2014/main" id="{D87E51ED-A6B9-A340-53E5-AB03953D22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81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33" name="Rectangle 2676">
                <a:extLst>
                  <a:ext uri="{FF2B5EF4-FFF2-40B4-BE49-F238E27FC236}">
                    <a16:creationId xmlns:a16="http://schemas.microsoft.com/office/drawing/2014/main" id="{7D96FAEB-42C1-D809-545D-3052DD903B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8227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34" name="Rectangle 2677">
                <a:extLst>
                  <a:ext uri="{FF2B5EF4-FFF2-40B4-BE49-F238E27FC236}">
                    <a16:creationId xmlns:a16="http://schemas.microsoft.com/office/drawing/2014/main" id="{8071AEC9-6B78-7E80-3712-7D2E0CB84A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847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35" name="Rectangle 2678">
                <a:extLst>
                  <a:ext uri="{FF2B5EF4-FFF2-40B4-BE49-F238E27FC236}">
                    <a16:creationId xmlns:a16="http://schemas.microsoft.com/office/drawing/2014/main" id="{13B10741-9FB8-D336-8F4F-4418F35ED8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8508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36" name="Rectangle 2679">
                <a:extLst>
                  <a:ext uri="{FF2B5EF4-FFF2-40B4-BE49-F238E27FC236}">
                    <a16:creationId xmlns:a16="http://schemas.microsoft.com/office/drawing/2014/main" id="{1ED0B30D-9C89-5DD3-8B0E-B7670BECE8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875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37" name="Rectangle 2680">
                <a:extLst>
                  <a:ext uri="{FF2B5EF4-FFF2-40B4-BE49-F238E27FC236}">
                    <a16:creationId xmlns:a16="http://schemas.microsoft.com/office/drawing/2014/main" id="{A91C23CC-5E94-C3E4-0698-1948846319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8787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38" name="Rectangle 2681">
                <a:extLst>
                  <a:ext uri="{FF2B5EF4-FFF2-40B4-BE49-F238E27FC236}">
                    <a16:creationId xmlns:a16="http://schemas.microsoft.com/office/drawing/2014/main" id="{5E44FB16-0CFD-F8E8-DDFC-CAAC5E3E26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90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39" name="Rectangle 2682">
                <a:extLst>
                  <a:ext uri="{FF2B5EF4-FFF2-40B4-BE49-F238E27FC236}">
                    <a16:creationId xmlns:a16="http://schemas.microsoft.com/office/drawing/2014/main" id="{4269CFF3-20E4-FC25-777D-037D724D78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906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40" name="Rectangle 2683">
                <a:extLst>
                  <a:ext uri="{FF2B5EF4-FFF2-40B4-BE49-F238E27FC236}">
                    <a16:creationId xmlns:a16="http://schemas.microsoft.com/office/drawing/2014/main" id="{11DFD318-F8DC-F86E-6EAF-117CA0ED85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931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41" name="Rectangle 2684">
                <a:extLst>
                  <a:ext uri="{FF2B5EF4-FFF2-40B4-BE49-F238E27FC236}">
                    <a16:creationId xmlns:a16="http://schemas.microsoft.com/office/drawing/2014/main" id="{AE3C5628-6438-1F12-4592-F776DCBA37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9346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42" name="Rectangle 2685">
                <a:extLst>
                  <a:ext uri="{FF2B5EF4-FFF2-40B4-BE49-F238E27FC236}">
                    <a16:creationId xmlns:a16="http://schemas.microsoft.com/office/drawing/2014/main" id="{B840D855-D809-57BF-E44C-7F34013001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959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43" name="Rectangle 2686">
                <a:extLst>
                  <a:ext uri="{FF2B5EF4-FFF2-40B4-BE49-F238E27FC236}">
                    <a16:creationId xmlns:a16="http://schemas.microsoft.com/office/drawing/2014/main" id="{40C6D95E-B4BE-16B0-80F2-D05894A4CC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9625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44" name="Rectangle 2687">
                <a:extLst>
                  <a:ext uri="{FF2B5EF4-FFF2-40B4-BE49-F238E27FC236}">
                    <a16:creationId xmlns:a16="http://schemas.microsoft.com/office/drawing/2014/main" id="{3975F7AD-D28E-C150-EC62-1AD3D66532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540" y="9589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45" name="Rectangle 2688">
                <a:extLst>
                  <a:ext uri="{FF2B5EF4-FFF2-40B4-BE49-F238E27FC236}">
                    <a16:creationId xmlns:a16="http://schemas.microsoft.com/office/drawing/2014/main" id="{9DCDF082-3FF0-52E0-462A-9733CF528D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987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46" name="Rectangle 2689">
                <a:extLst>
                  <a:ext uri="{FF2B5EF4-FFF2-40B4-BE49-F238E27FC236}">
                    <a16:creationId xmlns:a16="http://schemas.microsoft.com/office/drawing/2014/main" id="{2CAA0A49-251C-7E87-E486-636F572443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9905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47" name="Rectangle 2690">
                <a:extLst>
                  <a:ext uri="{FF2B5EF4-FFF2-40B4-BE49-F238E27FC236}">
                    <a16:creationId xmlns:a16="http://schemas.microsoft.com/office/drawing/2014/main" id="{499FC3DC-13DC-5AE3-D054-37D53C5CA1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6" y="1015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48" name="Rectangle 2691">
                <a:extLst>
                  <a:ext uri="{FF2B5EF4-FFF2-40B4-BE49-F238E27FC236}">
                    <a16:creationId xmlns:a16="http://schemas.microsoft.com/office/drawing/2014/main" id="{71F0430F-C85B-11DA-C373-B6EFABAAED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99" y="10186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249" name="Rectangle 2692">
                <a:extLst>
                  <a:ext uri="{FF2B5EF4-FFF2-40B4-BE49-F238E27FC236}">
                    <a16:creationId xmlns:a16="http://schemas.microsoft.com/office/drawing/2014/main" id="{9567D688-19B5-7111-C50F-F7546B1C7D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66" y="1724"/>
                <a:ext cx="1251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50" name="Freeform 2693">
                <a:extLst>
                  <a:ext uri="{FF2B5EF4-FFF2-40B4-BE49-F238E27FC236}">
                    <a16:creationId xmlns:a16="http://schemas.microsoft.com/office/drawing/2014/main" id="{85B256C8-6F1F-0DDE-7D8E-C13DAE59257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66" y="3683"/>
                <a:ext cx="1251" cy="6156"/>
              </a:xfrm>
              <a:custGeom>
                <a:avLst/>
                <a:gdLst>
                  <a:gd name="T0" fmla="*/ 492 w 1251"/>
                  <a:gd name="T1" fmla="*/ 5875 h 6156"/>
                  <a:gd name="T2" fmla="*/ 257 w 1251"/>
                  <a:gd name="T3" fmla="*/ 6156 h 6156"/>
                  <a:gd name="T4" fmla="*/ 0 w 1251"/>
                  <a:gd name="T5" fmla="*/ 5875 h 6156"/>
                  <a:gd name="T6" fmla="*/ 257 w 1251"/>
                  <a:gd name="T7" fmla="*/ 6156 h 6156"/>
                  <a:gd name="T8" fmla="*/ 0 w 1251"/>
                  <a:gd name="T9" fmla="*/ 5875 h 6156"/>
                  <a:gd name="T10" fmla="*/ 1251 w 1251"/>
                  <a:gd name="T11" fmla="*/ 4056 h 6156"/>
                  <a:gd name="T12" fmla="*/ 492 w 1251"/>
                  <a:gd name="T13" fmla="*/ 4197 h 6156"/>
                  <a:gd name="T14" fmla="*/ 492 w 1251"/>
                  <a:gd name="T15" fmla="*/ 3916 h 6156"/>
                  <a:gd name="T16" fmla="*/ 1251 w 1251"/>
                  <a:gd name="T17" fmla="*/ 4056 h 6156"/>
                  <a:gd name="T18" fmla="*/ 492 w 1251"/>
                  <a:gd name="T19" fmla="*/ 3916 h 6156"/>
                  <a:gd name="T20" fmla="*/ 492 w 1251"/>
                  <a:gd name="T21" fmla="*/ 3916 h 6156"/>
                  <a:gd name="T22" fmla="*/ 257 w 1251"/>
                  <a:gd name="T23" fmla="*/ 4197 h 6156"/>
                  <a:gd name="T24" fmla="*/ 0 w 1251"/>
                  <a:gd name="T25" fmla="*/ 3916 h 6156"/>
                  <a:gd name="T26" fmla="*/ 257 w 1251"/>
                  <a:gd name="T27" fmla="*/ 4197 h 6156"/>
                  <a:gd name="T28" fmla="*/ 0 w 1251"/>
                  <a:gd name="T29" fmla="*/ 3916 h 6156"/>
                  <a:gd name="T30" fmla="*/ 1251 w 1251"/>
                  <a:gd name="T31" fmla="*/ 2097 h 6156"/>
                  <a:gd name="T32" fmla="*/ 492 w 1251"/>
                  <a:gd name="T33" fmla="*/ 2238 h 6156"/>
                  <a:gd name="T34" fmla="*/ 492 w 1251"/>
                  <a:gd name="T35" fmla="*/ 1959 h 6156"/>
                  <a:gd name="T36" fmla="*/ 1251 w 1251"/>
                  <a:gd name="T37" fmla="*/ 2097 h 6156"/>
                  <a:gd name="T38" fmla="*/ 492 w 1251"/>
                  <a:gd name="T39" fmla="*/ 1959 h 6156"/>
                  <a:gd name="T40" fmla="*/ 492 w 1251"/>
                  <a:gd name="T41" fmla="*/ 1959 h 6156"/>
                  <a:gd name="T42" fmla="*/ 257 w 1251"/>
                  <a:gd name="T43" fmla="*/ 2238 h 6156"/>
                  <a:gd name="T44" fmla="*/ 0 w 1251"/>
                  <a:gd name="T45" fmla="*/ 1959 h 6156"/>
                  <a:gd name="T46" fmla="*/ 257 w 1251"/>
                  <a:gd name="T47" fmla="*/ 2238 h 6156"/>
                  <a:gd name="T48" fmla="*/ 0 w 1251"/>
                  <a:gd name="T49" fmla="*/ 1959 h 6156"/>
                  <a:gd name="T50" fmla="*/ 1251 w 1251"/>
                  <a:gd name="T51" fmla="*/ 138 h 6156"/>
                  <a:gd name="T52" fmla="*/ 492 w 1251"/>
                  <a:gd name="T53" fmla="*/ 279 h 6156"/>
                  <a:gd name="T54" fmla="*/ 492 w 1251"/>
                  <a:gd name="T55" fmla="*/ 0 h 6156"/>
                  <a:gd name="T56" fmla="*/ 1251 w 1251"/>
                  <a:gd name="T57" fmla="*/ 138 h 6156"/>
                  <a:gd name="T58" fmla="*/ 492 w 1251"/>
                  <a:gd name="T59" fmla="*/ 0 h 6156"/>
                  <a:gd name="T60" fmla="*/ 492 w 1251"/>
                  <a:gd name="T61" fmla="*/ 0 h 6156"/>
                  <a:gd name="T62" fmla="*/ 257 w 1251"/>
                  <a:gd name="T63" fmla="*/ 279 h 6156"/>
                  <a:gd name="T64" fmla="*/ 0 w 1251"/>
                  <a:gd name="T65" fmla="*/ 0 h 6156"/>
                  <a:gd name="T66" fmla="*/ 257 w 1251"/>
                  <a:gd name="T67" fmla="*/ 279 h 6156"/>
                  <a:gd name="T68" fmla="*/ 0 w 1251"/>
                  <a:gd name="T69" fmla="*/ 0 h 61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251" h="6156">
                    <a:moveTo>
                      <a:pt x="257" y="5875"/>
                    </a:moveTo>
                    <a:lnTo>
                      <a:pt x="492" y="5875"/>
                    </a:lnTo>
                    <a:lnTo>
                      <a:pt x="492" y="6156"/>
                    </a:lnTo>
                    <a:lnTo>
                      <a:pt x="257" y="6156"/>
                    </a:lnTo>
                    <a:lnTo>
                      <a:pt x="257" y="5875"/>
                    </a:lnTo>
                    <a:close/>
                    <a:moveTo>
                      <a:pt x="0" y="5875"/>
                    </a:moveTo>
                    <a:lnTo>
                      <a:pt x="257" y="5875"/>
                    </a:lnTo>
                    <a:lnTo>
                      <a:pt x="257" y="6156"/>
                    </a:lnTo>
                    <a:lnTo>
                      <a:pt x="0" y="6156"/>
                    </a:lnTo>
                    <a:lnTo>
                      <a:pt x="0" y="5875"/>
                    </a:lnTo>
                    <a:close/>
                    <a:moveTo>
                      <a:pt x="492" y="4056"/>
                    </a:moveTo>
                    <a:lnTo>
                      <a:pt x="1251" y="4056"/>
                    </a:lnTo>
                    <a:lnTo>
                      <a:pt x="1251" y="4197"/>
                    </a:lnTo>
                    <a:lnTo>
                      <a:pt x="492" y="4197"/>
                    </a:lnTo>
                    <a:lnTo>
                      <a:pt x="492" y="4056"/>
                    </a:lnTo>
                    <a:close/>
                    <a:moveTo>
                      <a:pt x="492" y="3916"/>
                    </a:moveTo>
                    <a:lnTo>
                      <a:pt x="1251" y="3916"/>
                    </a:lnTo>
                    <a:lnTo>
                      <a:pt x="1251" y="4056"/>
                    </a:lnTo>
                    <a:lnTo>
                      <a:pt x="492" y="4056"/>
                    </a:lnTo>
                    <a:lnTo>
                      <a:pt x="492" y="3916"/>
                    </a:lnTo>
                    <a:close/>
                    <a:moveTo>
                      <a:pt x="257" y="3916"/>
                    </a:moveTo>
                    <a:lnTo>
                      <a:pt x="492" y="3916"/>
                    </a:lnTo>
                    <a:lnTo>
                      <a:pt x="492" y="4197"/>
                    </a:lnTo>
                    <a:lnTo>
                      <a:pt x="257" y="4197"/>
                    </a:lnTo>
                    <a:lnTo>
                      <a:pt x="257" y="3916"/>
                    </a:lnTo>
                    <a:close/>
                    <a:moveTo>
                      <a:pt x="0" y="3916"/>
                    </a:moveTo>
                    <a:lnTo>
                      <a:pt x="257" y="3916"/>
                    </a:lnTo>
                    <a:lnTo>
                      <a:pt x="257" y="4197"/>
                    </a:lnTo>
                    <a:lnTo>
                      <a:pt x="0" y="4197"/>
                    </a:lnTo>
                    <a:lnTo>
                      <a:pt x="0" y="3916"/>
                    </a:lnTo>
                    <a:close/>
                    <a:moveTo>
                      <a:pt x="492" y="2097"/>
                    </a:moveTo>
                    <a:lnTo>
                      <a:pt x="1251" y="2097"/>
                    </a:lnTo>
                    <a:lnTo>
                      <a:pt x="1251" y="2238"/>
                    </a:lnTo>
                    <a:lnTo>
                      <a:pt x="492" y="2238"/>
                    </a:lnTo>
                    <a:lnTo>
                      <a:pt x="492" y="2097"/>
                    </a:lnTo>
                    <a:close/>
                    <a:moveTo>
                      <a:pt x="492" y="1959"/>
                    </a:moveTo>
                    <a:lnTo>
                      <a:pt x="1251" y="1959"/>
                    </a:lnTo>
                    <a:lnTo>
                      <a:pt x="1251" y="2097"/>
                    </a:lnTo>
                    <a:lnTo>
                      <a:pt x="492" y="2097"/>
                    </a:lnTo>
                    <a:lnTo>
                      <a:pt x="492" y="1959"/>
                    </a:lnTo>
                    <a:close/>
                    <a:moveTo>
                      <a:pt x="257" y="1959"/>
                    </a:moveTo>
                    <a:lnTo>
                      <a:pt x="492" y="1959"/>
                    </a:lnTo>
                    <a:lnTo>
                      <a:pt x="492" y="2238"/>
                    </a:lnTo>
                    <a:lnTo>
                      <a:pt x="257" y="2238"/>
                    </a:lnTo>
                    <a:lnTo>
                      <a:pt x="257" y="1959"/>
                    </a:lnTo>
                    <a:close/>
                    <a:moveTo>
                      <a:pt x="0" y="1959"/>
                    </a:moveTo>
                    <a:lnTo>
                      <a:pt x="257" y="1959"/>
                    </a:lnTo>
                    <a:lnTo>
                      <a:pt x="257" y="2238"/>
                    </a:lnTo>
                    <a:lnTo>
                      <a:pt x="0" y="2238"/>
                    </a:lnTo>
                    <a:lnTo>
                      <a:pt x="0" y="1959"/>
                    </a:lnTo>
                    <a:close/>
                    <a:moveTo>
                      <a:pt x="492" y="138"/>
                    </a:moveTo>
                    <a:lnTo>
                      <a:pt x="1251" y="138"/>
                    </a:lnTo>
                    <a:lnTo>
                      <a:pt x="1251" y="279"/>
                    </a:lnTo>
                    <a:lnTo>
                      <a:pt x="492" y="279"/>
                    </a:lnTo>
                    <a:lnTo>
                      <a:pt x="492" y="138"/>
                    </a:lnTo>
                    <a:close/>
                    <a:moveTo>
                      <a:pt x="492" y="0"/>
                    </a:moveTo>
                    <a:lnTo>
                      <a:pt x="1251" y="0"/>
                    </a:lnTo>
                    <a:lnTo>
                      <a:pt x="1251" y="138"/>
                    </a:lnTo>
                    <a:lnTo>
                      <a:pt x="492" y="138"/>
                    </a:lnTo>
                    <a:lnTo>
                      <a:pt x="492" y="0"/>
                    </a:lnTo>
                    <a:close/>
                    <a:moveTo>
                      <a:pt x="257" y="0"/>
                    </a:moveTo>
                    <a:lnTo>
                      <a:pt x="492" y="0"/>
                    </a:lnTo>
                    <a:lnTo>
                      <a:pt x="492" y="279"/>
                    </a:lnTo>
                    <a:lnTo>
                      <a:pt x="257" y="279"/>
                    </a:lnTo>
                    <a:lnTo>
                      <a:pt x="257" y="0"/>
                    </a:lnTo>
                    <a:close/>
                    <a:moveTo>
                      <a:pt x="0" y="0"/>
                    </a:moveTo>
                    <a:lnTo>
                      <a:pt x="257" y="0"/>
                    </a:lnTo>
                    <a:lnTo>
                      <a:pt x="257" y="279"/>
                    </a:lnTo>
                    <a:lnTo>
                      <a:pt x="0" y="279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51" name="Freeform 2694">
                <a:extLst>
                  <a:ext uri="{FF2B5EF4-FFF2-40B4-BE49-F238E27FC236}">
                    <a16:creationId xmlns:a16="http://schemas.microsoft.com/office/drawing/2014/main" id="{71435768-D295-CE6D-205E-41E47B86427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258" y="9558"/>
                <a:ext cx="759" cy="281"/>
              </a:xfrm>
              <a:custGeom>
                <a:avLst/>
                <a:gdLst>
                  <a:gd name="T0" fmla="*/ 0 w 759"/>
                  <a:gd name="T1" fmla="*/ 140 h 281"/>
                  <a:gd name="T2" fmla="*/ 759 w 759"/>
                  <a:gd name="T3" fmla="*/ 140 h 281"/>
                  <a:gd name="T4" fmla="*/ 759 w 759"/>
                  <a:gd name="T5" fmla="*/ 281 h 281"/>
                  <a:gd name="T6" fmla="*/ 0 w 759"/>
                  <a:gd name="T7" fmla="*/ 281 h 281"/>
                  <a:gd name="T8" fmla="*/ 0 w 759"/>
                  <a:gd name="T9" fmla="*/ 140 h 281"/>
                  <a:gd name="T10" fmla="*/ 0 w 759"/>
                  <a:gd name="T11" fmla="*/ 0 h 281"/>
                  <a:gd name="T12" fmla="*/ 759 w 759"/>
                  <a:gd name="T13" fmla="*/ 0 h 281"/>
                  <a:gd name="T14" fmla="*/ 759 w 759"/>
                  <a:gd name="T15" fmla="*/ 140 h 281"/>
                  <a:gd name="T16" fmla="*/ 0 w 759"/>
                  <a:gd name="T17" fmla="*/ 140 h 281"/>
                  <a:gd name="T18" fmla="*/ 0 w 759"/>
                  <a:gd name="T19" fmla="*/ 0 h 2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759" h="281">
                    <a:moveTo>
                      <a:pt x="0" y="140"/>
                    </a:moveTo>
                    <a:lnTo>
                      <a:pt x="759" y="140"/>
                    </a:lnTo>
                    <a:lnTo>
                      <a:pt x="759" y="281"/>
                    </a:lnTo>
                    <a:lnTo>
                      <a:pt x="0" y="281"/>
                    </a:lnTo>
                    <a:lnTo>
                      <a:pt x="0" y="140"/>
                    </a:lnTo>
                    <a:close/>
                    <a:moveTo>
                      <a:pt x="0" y="0"/>
                    </a:moveTo>
                    <a:lnTo>
                      <a:pt x="759" y="0"/>
                    </a:lnTo>
                    <a:lnTo>
                      <a:pt x="759" y="140"/>
                    </a:lnTo>
                    <a:lnTo>
                      <a:pt x="0" y="14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52" name="Line 2695">
                <a:extLst>
                  <a:ext uri="{FF2B5EF4-FFF2-40B4-BE49-F238E27FC236}">
                    <a16:creationId xmlns:a16="http://schemas.microsoft.com/office/drawing/2014/main" id="{FF8E1193-8D84-AB99-D3CF-AEEADE4D5B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53" name="Line 2696">
                <a:extLst>
                  <a:ext uri="{FF2B5EF4-FFF2-40B4-BE49-F238E27FC236}">
                    <a16:creationId xmlns:a16="http://schemas.microsoft.com/office/drawing/2014/main" id="{A2034EA0-6359-3D4F-ADAF-E620875848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106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54" name="Line 2697">
                <a:extLst>
                  <a:ext uri="{FF2B5EF4-FFF2-40B4-BE49-F238E27FC236}">
                    <a16:creationId xmlns:a16="http://schemas.microsoft.com/office/drawing/2014/main" id="{1D5F8F14-FEA7-C0ED-8DC0-983DD9D08A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1067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55" name="Line 2698">
                <a:extLst>
                  <a:ext uri="{FF2B5EF4-FFF2-40B4-BE49-F238E27FC236}">
                    <a16:creationId xmlns:a16="http://schemas.microsoft.com/office/drawing/2014/main" id="{5A0D917C-9E6B-419B-7B26-76D07A307E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200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56" name="Line 2699">
                <a:extLst>
                  <a:ext uri="{FF2B5EF4-FFF2-40B4-BE49-F238E27FC236}">
                    <a16:creationId xmlns:a16="http://schemas.microsoft.com/office/drawing/2014/main" id="{DCC2A931-7CDF-B674-D39A-9C7D90BE18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396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57" name="Line 2700">
                <a:extLst>
                  <a:ext uri="{FF2B5EF4-FFF2-40B4-BE49-F238E27FC236}">
                    <a16:creationId xmlns:a16="http://schemas.microsoft.com/office/drawing/2014/main" id="{B2914B61-8C45-D530-A175-4A9D40B817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592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58" name="Line 2701">
                <a:extLst>
                  <a:ext uri="{FF2B5EF4-FFF2-40B4-BE49-F238E27FC236}">
                    <a16:creationId xmlns:a16="http://schemas.microsoft.com/office/drawing/2014/main" id="{43CB17B7-3F30-554B-15B0-7386C0B5B6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788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59" name="Line 2702">
                <a:extLst>
                  <a:ext uri="{FF2B5EF4-FFF2-40B4-BE49-F238E27FC236}">
                    <a16:creationId xmlns:a16="http://schemas.microsoft.com/office/drawing/2014/main" id="{EACFC5B5-E54F-7389-303B-4813BADBC8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983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60" name="Line 2703">
                <a:extLst>
                  <a:ext uri="{FF2B5EF4-FFF2-40B4-BE49-F238E27FC236}">
                    <a16:creationId xmlns:a16="http://schemas.microsoft.com/office/drawing/2014/main" id="{33AFDADB-1156-63F3-756E-5BA5714B0A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228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61" name="Line 2704">
                <a:extLst>
                  <a:ext uri="{FF2B5EF4-FFF2-40B4-BE49-F238E27FC236}">
                    <a16:creationId xmlns:a16="http://schemas.microsoft.com/office/drawing/2014/main" id="{D4C3F0BF-658B-1F58-68C0-0EEC99D76C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424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62" name="Line 2705">
                <a:extLst>
                  <a:ext uri="{FF2B5EF4-FFF2-40B4-BE49-F238E27FC236}">
                    <a16:creationId xmlns:a16="http://schemas.microsoft.com/office/drawing/2014/main" id="{2E66D907-ED95-9E80-59B1-F9BCDF8257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620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63" name="Line 2706">
                <a:extLst>
                  <a:ext uri="{FF2B5EF4-FFF2-40B4-BE49-F238E27FC236}">
                    <a16:creationId xmlns:a16="http://schemas.microsoft.com/office/drawing/2014/main" id="{F1096139-05C2-B5DB-F7BC-FF3FBD1974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816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64" name="Line 2707">
                <a:extLst>
                  <a:ext uri="{FF2B5EF4-FFF2-40B4-BE49-F238E27FC236}">
                    <a16:creationId xmlns:a16="http://schemas.microsoft.com/office/drawing/2014/main" id="{6E47AC1C-2990-50E3-2DFA-C61A7F1AEF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1011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65" name="Line 2708">
                <a:extLst>
                  <a:ext uri="{FF2B5EF4-FFF2-40B4-BE49-F238E27FC236}">
                    <a16:creationId xmlns:a16="http://schemas.microsoft.com/office/drawing/2014/main" id="{18D845B7-EC72-AC38-C72B-00610140F1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256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66" name="Line 2709">
                <a:extLst>
                  <a:ext uri="{FF2B5EF4-FFF2-40B4-BE49-F238E27FC236}">
                    <a16:creationId xmlns:a16="http://schemas.microsoft.com/office/drawing/2014/main" id="{83C0D1FB-D183-2E03-3E1E-777E69EE26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452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67" name="Line 2710">
                <a:extLst>
                  <a:ext uri="{FF2B5EF4-FFF2-40B4-BE49-F238E27FC236}">
                    <a16:creationId xmlns:a16="http://schemas.microsoft.com/office/drawing/2014/main" id="{41C02DCB-F076-3296-A616-D2F402E6DA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648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68" name="Line 2711">
                <a:extLst>
                  <a:ext uri="{FF2B5EF4-FFF2-40B4-BE49-F238E27FC236}">
                    <a16:creationId xmlns:a16="http://schemas.microsoft.com/office/drawing/2014/main" id="{BE7AB4FE-6421-FD58-79CF-B228FA341B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843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69" name="Line 2712">
                <a:extLst>
                  <a:ext uri="{FF2B5EF4-FFF2-40B4-BE49-F238E27FC236}">
                    <a16:creationId xmlns:a16="http://schemas.microsoft.com/office/drawing/2014/main" id="{3B0C7011-E802-6239-58EE-D724A3B2B4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10398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70" name="Line 2713">
                <a:extLst>
                  <a:ext uri="{FF2B5EF4-FFF2-40B4-BE49-F238E27FC236}">
                    <a16:creationId xmlns:a16="http://schemas.microsoft.com/office/drawing/2014/main" id="{BE28F156-8710-04B5-6A8F-21D801FFDD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284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71" name="Line 2714">
                <a:extLst>
                  <a:ext uri="{FF2B5EF4-FFF2-40B4-BE49-F238E27FC236}">
                    <a16:creationId xmlns:a16="http://schemas.microsoft.com/office/drawing/2014/main" id="{71C899D1-6DDC-603B-2181-CCC2D3313A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480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72" name="Line 2715">
                <a:extLst>
                  <a:ext uri="{FF2B5EF4-FFF2-40B4-BE49-F238E27FC236}">
                    <a16:creationId xmlns:a16="http://schemas.microsoft.com/office/drawing/2014/main" id="{BBB1DC0A-4797-EDEB-D026-32E1C5B2AB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676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73" name="Line 2716">
                <a:extLst>
                  <a:ext uri="{FF2B5EF4-FFF2-40B4-BE49-F238E27FC236}">
                    <a16:creationId xmlns:a16="http://schemas.microsoft.com/office/drawing/2014/main" id="{A21EB5A8-C15A-EC12-44AF-D166C51363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872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74" name="Line 2717">
                <a:extLst>
                  <a:ext uri="{FF2B5EF4-FFF2-40B4-BE49-F238E27FC236}">
                    <a16:creationId xmlns:a16="http://schemas.microsoft.com/office/drawing/2014/main" id="{A42C03EF-75E9-600A-3641-F4A07861FE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312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75" name="Line 2718">
                <a:extLst>
                  <a:ext uri="{FF2B5EF4-FFF2-40B4-BE49-F238E27FC236}">
                    <a16:creationId xmlns:a16="http://schemas.microsoft.com/office/drawing/2014/main" id="{802597DC-3043-CDDF-700C-3DB6F264BD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508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76" name="Line 2719">
                <a:extLst>
                  <a:ext uri="{FF2B5EF4-FFF2-40B4-BE49-F238E27FC236}">
                    <a16:creationId xmlns:a16="http://schemas.microsoft.com/office/drawing/2014/main" id="{F41B1907-B6CF-60BE-C25C-8ADE6230B8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703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77" name="Line 2720">
                <a:extLst>
                  <a:ext uri="{FF2B5EF4-FFF2-40B4-BE49-F238E27FC236}">
                    <a16:creationId xmlns:a16="http://schemas.microsoft.com/office/drawing/2014/main" id="{C42B7572-6EAA-12BD-8D16-F5CE2C0F1C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8998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78" name="Line 2721">
                <a:extLst>
                  <a:ext uri="{FF2B5EF4-FFF2-40B4-BE49-F238E27FC236}">
                    <a16:creationId xmlns:a16="http://schemas.microsoft.com/office/drawing/2014/main" id="{9D37CE88-FAE2-83EF-3DB6-36B660050B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340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79" name="Line 2722">
                <a:extLst>
                  <a:ext uri="{FF2B5EF4-FFF2-40B4-BE49-F238E27FC236}">
                    <a16:creationId xmlns:a16="http://schemas.microsoft.com/office/drawing/2014/main" id="{20C269E9-2830-059A-5CC4-9126F322B4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536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80" name="Line 2723">
                <a:extLst>
                  <a:ext uri="{FF2B5EF4-FFF2-40B4-BE49-F238E27FC236}">
                    <a16:creationId xmlns:a16="http://schemas.microsoft.com/office/drawing/2014/main" id="{D22669FC-DC9D-83D0-1739-DE90F40E2D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732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81" name="Line 2724">
                <a:extLst>
                  <a:ext uri="{FF2B5EF4-FFF2-40B4-BE49-F238E27FC236}">
                    <a16:creationId xmlns:a16="http://schemas.microsoft.com/office/drawing/2014/main" id="{7111A4A0-277F-E657-530C-DD541B302E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927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82" name="Line 2725">
                <a:extLst>
                  <a:ext uri="{FF2B5EF4-FFF2-40B4-BE49-F238E27FC236}">
                    <a16:creationId xmlns:a16="http://schemas.microsoft.com/office/drawing/2014/main" id="{6DCF1009-9333-028B-8864-01EB4677AB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200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83" name="Line 2726">
                <a:extLst>
                  <a:ext uri="{FF2B5EF4-FFF2-40B4-BE49-F238E27FC236}">
                    <a16:creationId xmlns:a16="http://schemas.microsoft.com/office/drawing/2014/main" id="{A35AB023-9473-2191-D707-C1ACB278D1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368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84" name="Line 2727">
                <a:extLst>
                  <a:ext uri="{FF2B5EF4-FFF2-40B4-BE49-F238E27FC236}">
                    <a16:creationId xmlns:a16="http://schemas.microsoft.com/office/drawing/2014/main" id="{116AE8D0-1E26-F265-5BAD-D751AAB87E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564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85" name="Line 2728">
                <a:extLst>
                  <a:ext uri="{FF2B5EF4-FFF2-40B4-BE49-F238E27FC236}">
                    <a16:creationId xmlns:a16="http://schemas.microsoft.com/office/drawing/2014/main" id="{C12379AD-6EE3-FD33-38F4-380CDDDFE6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759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86" name="Line 2729">
                <a:extLst>
                  <a:ext uri="{FF2B5EF4-FFF2-40B4-BE49-F238E27FC236}">
                    <a16:creationId xmlns:a16="http://schemas.microsoft.com/office/drawing/2014/main" id="{5D03A2ED-75C9-C36C-8FB7-D3BB1F5BD2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9558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87" name="Line 2730">
                <a:extLst>
                  <a:ext uri="{FF2B5EF4-FFF2-40B4-BE49-F238E27FC236}">
                    <a16:creationId xmlns:a16="http://schemas.microsoft.com/office/drawing/2014/main" id="{7D78FCA5-C4A4-5BD1-C18F-F76A7AF989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88" name="Line 2731">
                <a:extLst>
                  <a:ext uri="{FF2B5EF4-FFF2-40B4-BE49-F238E27FC236}">
                    <a16:creationId xmlns:a16="http://schemas.microsoft.com/office/drawing/2014/main" id="{226105D6-84B0-28EB-2436-8AFFF52A45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89" name="Line 2732">
                <a:extLst>
                  <a:ext uri="{FF2B5EF4-FFF2-40B4-BE49-F238E27FC236}">
                    <a16:creationId xmlns:a16="http://schemas.microsoft.com/office/drawing/2014/main" id="{DC006196-FEB1-48D3-7D3B-AF17F1DF23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22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90" name="Line 2733">
                <a:extLst>
                  <a:ext uri="{FF2B5EF4-FFF2-40B4-BE49-F238E27FC236}">
                    <a16:creationId xmlns:a16="http://schemas.microsoft.com/office/drawing/2014/main" id="{BFA1278E-5FA5-F61A-1989-341E4C5CBD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91" name="Line 2734">
                <a:extLst>
                  <a:ext uri="{FF2B5EF4-FFF2-40B4-BE49-F238E27FC236}">
                    <a16:creationId xmlns:a16="http://schemas.microsoft.com/office/drawing/2014/main" id="{A5EB9235-622A-7BA3-4BD5-EF3966D0B3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92" name="Line 2735">
                <a:extLst>
                  <a:ext uri="{FF2B5EF4-FFF2-40B4-BE49-F238E27FC236}">
                    <a16:creationId xmlns:a16="http://schemas.microsoft.com/office/drawing/2014/main" id="{C52B2302-B908-12AC-B141-A3B8BA4BC2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25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93" name="Line 2736">
                <a:extLst>
                  <a:ext uri="{FF2B5EF4-FFF2-40B4-BE49-F238E27FC236}">
                    <a16:creationId xmlns:a16="http://schemas.microsoft.com/office/drawing/2014/main" id="{5E1D9EE2-5FD4-FEF4-4933-1B5B1E7DE6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94" name="Line 2737">
                <a:extLst>
                  <a:ext uri="{FF2B5EF4-FFF2-40B4-BE49-F238E27FC236}">
                    <a16:creationId xmlns:a16="http://schemas.microsoft.com/office/drawing/2014/main" id="{5EFC259D-EB97-A8CA-4407-DE052116A5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95" name="Line 2738">
                <a:extLst>
                  <a:ext uri="{FF2B5EF4-FFF2-40B4-BE49-F238E27FC236}">
                    <a16:creationId xmlns:a16="http://schemas.microsoft.com/office/drawing/2014/main" id="{8B281AE0-9117-E1D3-BC50-A54C24759E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284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96" name="Line 2739">
                <a:extLst>
                  <a:ext uri="{FF2B5EF4-FFF2-40B4-BE49-F238E27FC236}">
                    <a16:creationId xmlns:a16="http://schemas.microsoft.com/office/drawing/2014/main" id="{E32AFBED-1781-11E4-4EE1-598704040B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97" name="Line 2740">
                <a:extLst>
                  <a:ext uri="{FF2B5EF4-FFF2-40B4-BE49-F238E27FC236}">
                    <a16:creationId xmlns:a16="http://schemas.microsoft.com/office/drawing/2014/main" id="{CE547EB5-7055-4901-F671-0431E8AFF0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98" name="Line 2741">
                <a:extLst>
                  <a:ext uri="{FF2B5EF4-FFF2-40B4-BE49-F238E27FC236}">
                    <a16:creationId xmlns:a16="http://schemas.microsoft.com/office/drawing/2014/main" id="{88DF097F-63AD-CF5E-98DC-8362B821E0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31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299" name="Line 2742">
                <a:extLst>
                  <a:ext uri="{FF2B5EF4-FFF2-40B4-BE49-F238E27FC236}">
                    <a16:creationId xmlns:a16="http://schemas.microsoft.com/office/drawing/2014/main" id="{FF57A15B-77C5-8B39-A47D-0025D9E28D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00" name="Line 2743">
                <a:extLst>
                  <a:ext uri="{FF2B5EF4-FFF2-40B4-BE49-F238E27FC236}">
                    <a16:creationId xmlns:a16="http://schemas.microsoft.com/office/drawing/2014/main" id="{74E1D77F-DC42-26CF-A7A6-2C0084167C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01" name="Line 2744">
                <a:extLst>
                  <a:ext uri="{FF2B5EF4-FFF2-40B4-BE49-F238E27FC236}">
                    <a16:creationId xmlns:a16="http://schemas.microsoft.com/office/drawing/2014/main" id="{AEA54BD0-F846-EB6E-6159-A5BE252562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34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02" name="Line 2745">
                <a:extLst>
                  <a:ext uri="{FF2B5EF4-FFF2-40B4-BE49-F238E27FC236}">
                    <a16:creationId xmlns:a16="http://schemas.microsoft.com/office/drawing/2014/main" id="{0A5E9190-A731-FE9E-DCC4-17AA80DAF6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03" name="Line 2746">
                <a:extLst>
                  <a:ext uri="{FF2B5EF4-FFF2-40B4-BE49-F238E27FC236}">
                    <a16:creationId xmlns:a16="http://schemas.microsoft.com/office/drawing/2014/main" id="{C7563831-0513-5390-E99B-86435F4A2D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04" name="Line 2747">
                <a:extLst>
                  <a:ext uri="{FF2B5EF4-FFF2-40B4-BE49-F238E27FC236}">
                    <a16:creationId xmlns:a16="http://schemas.microsoft.com/office/drawing/2014/main" id="{CE935A96-39B5-A1E3-97F3-0D22B5E922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36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05" name="Line 2748">
                <a:extLst>
                  <a:ext uri="{FF2B5EF4-FFF2-40B4-BE49-F238E27FC236}">
                    <a16:creationId xmlns:a16="http://schemas.microsoft.com/office/drawing/2014/main" id="{56AF6934-EBA0-D4FB-C549-A9F11AA92C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06" name="Line 2749">
                <a:extLst>
                  <a:ext uri="{FF2B5EF4-FFF2-40B4-BE49-F238E27FC236}">
                    <a16:creationId xmlns:a16="http://schemas.microsoft.com/office/drawing/2014/main" id="{29189D67-2692-6696-95D2-DDA96C05C6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07" name="Line 2750">
                <a:extLst>
                  <a:ext uri="{FF2B5EF4-FFF2-40B4-BE49-F238E27FC236}">
                    <a16:creationId xmlns:a16="http://schemas.microsoft.com/office/drawing/2014/main" id="{8585A5A9-6301-4F9C-0F89-8D5181FDE0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08" name="Line 2751">
                <a:extLst>
                  <a:ext uri="{FF2B5EF4-FFF2-40B4-BE49-F238E27FC236}">
                    <a16:creationId xmlns:a16="http://schemas.microsoft.com/office/drawing/2014/main" id="{6A5E46C3-483A-3C9A-24C1-1F943ECFB0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39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09" name="Line 2752">
                <a:extLst>
                  <a:ext uri="{FF2B5EF4-FFF2-40B4-BE49-F238E27FC236}">
                    <a16:creationId xmlns:a16="http://schemas.microsoft.com/office/drawing/2014/main" id="{6F77EB4E-37A8-7C1E-2EDB-54CB96AB55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10" name="Line 2753">
                <a:extLst>
                  <a:ext uri="{FF2B5EF4-FFF2-40B4-BE49-F238E27FC236}">
                    <a16:creationId xmlns:a16="http://schemas.microsoft.com/office/drawing/2014/main" id="{07249F81-C01D-A2D4-88C0-11F55FEB10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11" name="Line 2754">
                <a:extLst>
                  <a:ext uri="{FF2B5EF4-FFF2-40B4-BE49-F238E27FC236}">
                    <a16:creationId xmlns:a16="http://schemas.microsoft.com/office/drawing/2014/main" id="{7F9A1E20-BBAE-2B97-F3F2-D83663FFBB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12" name="Line 2755">
                <a:extLst>
                  <a:ext uri="{FF2B5EF4-FFF2-40B4-BE49-F238E27FC236}">
                    <a16:creationId xmlns:a16="http://schemas.microsoft.com/office/drawing/2014/main" id="{59DF1A5B-C0ED-E2E4-665F-8F093AB889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42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13" name="Line 2756">
                <a:extLst>
                  <a:ext uri="{FF2B5EF4-FFF2-40B4-BE49-F238E27FC236}">
                    <a16:creationId xmlns:a16="http://schemas.microsoft.com/office/drawing/2014/main" id="{DEA51012-EA5D-4691-8BC1-90F30E8E43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14" name="Line 2757">
                <a:extLst>
                  <a:ext uri="{FF2B5EF4-FFF2-40B4-BE49-F238E27FC236}">
                    <a16:creationId xmlns:a16="http://schemas.microsoft.com/office/drawing/2014/main" id="{456A0601-BE82-EFE8-858E-4A5600652B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15" name="Line 2758">
                <a:extLst>
                  <a:ext uri="{FF2B5EF4-FFF2-40B4-BE49-F238E27FC236}">
                    <a16:creationId xmlns:a16="http://schemas.microsoft.com/office/drawing/2014/main" id="{5289C6BB-5CB1-8E58-5C11-9FD9D3A5A7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16" name="Line 2759">
                <a:extLst>
                  <a:ext uri="{FF2B5EF4-FFF2-40B4-BE49-F238E27FC236}">
                    <a16:creationId xmlns:a16="http://schemas.microsoft.com/office/drawing/2014/main" id="{51B61C01-5B41-BE61-4DF7-8C83975009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17" name="Line 2760">
                <a:extLst>
                  <a:ext uri="{FF2B5EF4-FFF2-40B4-BE49-F238E27FC236}">
                    <a16:creationId xmlns:a16="http://schemas.microsoft.com/office/drawing/2014/main" id="{6E2030BD-F5B6-3084-D24C-508C67042F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45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18" name="Line 2761">
                <a:extLst>
                  <a:ext uri="{FF2B5EF4-FFF2-40B4-BE49-F238E27FC236}">
                    <a16:creationId xmlns:a16="http://schemas.microsoft.com/office/drawing/2014/main" id="{F075EA3E-9560-6412-52BE-B0FE850275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31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19" name="Line 2762">
                <a:extLst>
                  <a:ext uri="{FF2B5EF4-FFF2-40B4-BE49-F238E27FC236}">
                    <a16:creationId xmlns:a16="http://schemas.microsoft.com/office/drawing/2014/main" id="{8E7D1FFB-126B-44D1-85E0-1AD96F4A7F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20" name="Line 2763">
                <a:extLst>
                  <a:ext uri="{FF2B5EF4-FFF2-40B4-BE49-F238E27FC236}">
                    <a16:creationId xmlns:a16="http://schemas.microsoft.com/office/drawing/2014/main" id="{5E7E2DDA-E32E-7F8B-2EE3-B5FCA4C240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21" name="Line 2764">
                <a:extLst>
                  <a:ext uri="{FF2B5EF4-FFF2-40B4-BE49-F238E27FC236}">
                    <a16:creationId xmlns:a16="http://schemas.microsoft.com/office/drawing/2014/main" id="{5F35313B-5B73-2321-C300-BE7BE3F70D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48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22" name="Line 2765">
                <a:extLst>
                  <a:ext uri="{FF2B5EF4-FFF2-40B4-BE49-F238E27FC236}">
                    <a16:creationId xmlns:a16="http://schemas.microsoft.com/office/drawing/2014/main" id="{EE014DBD-CF30-78AE-654F-1B3DF217BB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23" name="Line 2766">
                <a:extLst>
                  <a:ext uri="{FF2B5EF4-FFF2-40B4-BE49-F238E27FC236}">
                    <a16:creationId xmlns:a16="http://schemas.microsoft.com/office/drawing/2014/main" id="{A328AA5D-E825-385C-1D9A-E328B88A3B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24" name="Line 2767">
                <a:extLst>
                  <a:ext uri="{FF2B5EF4-FFF2-40B4-BE49-F238E27FC236}">
                    <a16:creationId xmlns:a16="http://schemas.microsoft.com/office/drawing/2014/main" id="{4E85868E-7EFD-F242-EE89-BB4E40D779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25" name="Line 2768">
                <a:extLst>
                  <a:ext uri="{FF2B5EF4-FFF2-40B4-BE49-F238E27FC236}">
                    <a16:creationId xmlns:a16="http://schemas.microsoft.com/office/drawing/2014/main" id="{423B2483-7D02-48B1-7D6A-7540425061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50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26" name="Line 2769">
                <a:extLst>
                  <a:ext uri="{FF2B5EF4-FFF2-40B4-BE49-F238E27FC236}">
                    <a16:creationId xmlns:a16="http://schemas.microsoft.com/office/drawing/2014/main" id="{74FADB36-541D-ABA6-4C3D-3937B01527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27" name="Line 2770">
                <a:extLst>
                  <a:ext uri="{FF2B5EF4-FFF2-40B4-BE49-F238E27FC236}">
                    <a16:creationId xmlns:a16="http://schemas.microsoft.com/office/drawing/2014/main" id="{2E44CD40-B19E-E7CB-A6DF-D24CAF1CA9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28" name="Line 2771">
                <a:extLst>
                  <a:ext uri="{FF2B5EF4-FFF2-40B4-BE49-F238E27FC236}">
                    <a16:creationId xmlns:a16="http://schemas.microsoft.com/office/drawing/2014/main" id="{BD2B21C9-7086-6515-C8D9-B705533BC8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29" name="Line 2772">
                <a:extLst>
                  <a:ext uri="{FF2B5EF4-FFF2-40B4-BE49-F238E27FC236}">
                    <a16:creationId xmlns:a16="http://schemas.microsoft.com/office/drawing/2014/main" id="{92AAA3D0-C378-399E-30F9-99B3FC519F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30" name="Line 2773">
                <a:extLst>
                  <a:ext uri="{FF2B5EF4-FFF2-40B4-BE49-F238E27FC236}">
                    <a16:creationId xmlns:a16="http://schemas.microsoft.com/office/drawing/2014/main" id="{C54B56CC-FA97-4423-A061-AF40CA8DFF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53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31" name="Line 2774">
                <a:extLst>
                  <a:ext uri="{FF2B5EF4-FFF2-40B4-BE49-F238E27FC236}">
                    <a16:creationId xmlns:a16="http://schemas.microsoft.com/office/drawing/2014/main" id="{6E6A2951-944C-48BE-9CB7-7484B45E9C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32" name="Line 2775">
                <a:extLst>
                  <a:ext uri="{FF2B5EF4-FFF2-40B4-BE49-F238E27FC236}">
                    <a16:creationId xmlns:a16="http://schemas.microsoft.com/office/drawing/2014/main" id="{0BDBADFE-CCEB-993C-7F66-E8636176F7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33" name="Line 2776">
                <a:extLst>
                  <a:ext uri="{FF2B5EF4-FFF2-40B4-BE49-F238E27FC236}">
                    <a16:creationId xmlns:a16="http://schemas.microsoft.com/office/drawing/2014/main" id="{A9DDAB31-9EC8-7A6B-470A-DB29B20DD9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34" name="Line 2777">
                <a:extLst>
                  <a:ext uri="{FF2B5EF4-FFF2-40B4-BE49-F238E27FC236}">
                    <a16:creationId xmlns:a16="http://schemas.microsoft.com/office/drawing/2014/main" id="{E22BE20C-CC5C-F017-0626-0F4EBD1815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56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35" name="Line 2778">
                <a:extLst>
                  <a:ext uri="{FF2B5EF4-FFF2-40B4-BE49-F238E27FC236}">
                    <a16:creationId xmlns:a16="http://schemas.microsoft.com/office/drawing/2014/main" id="{430C9219-CADA-75BD-6E6A-536E3D2934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36" name="Line 2779">
                <a:extLst>
                  <a:ext uri="{FF2B5EF4-FFF2-40B4-BE49-F238E27FC236}">
                    <a16:creationId xmlns:a16="http://schemas.microsoft.com/office/drawing/2014/main" id="{76D7021E-D837-88B7-9D02-48862AC800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37" name="Line 2780">
                <a:extLst>
                  <a:ext uri="{FF2B5EF4-FFF2-40B4-BE49-F238E27FC236}">
                    <a16:creationId xmlns:a16="http://schemas.microsoft.com/office/drawing/2014/main" id="{25946E53-3AFC-C008-07A8-7207EFE884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38" name="Line 2781">
                <a:extLst>
                  <a:ext uri="{FF2B5EF4-FFF2-40B4-BE49-F238E27FC236}">
                    <a16:creationId xmlns:a16="http://schemas.microsoft.com/office/drawing/2014/main" id="{1681A4ED-D61A-44AC-B1B3-01B6F90BD9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59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39" name="Line 2782">
                <a:extLst>
                  <a:ext uri="{FF2B5EF4-FFF2-40B4-BE49-F238E27FC236}">
                    <a16:creationId xmlns:a16="http://schemas.microsoft.com/office/drawing/2014/main" id="{897F1C1D-E64A-CABA-4EBD-401C36F88B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40" name="Line 2783">
                <a:extLst>
                  <a:ext uri="{FF2B5EF4-FFF2-40B4-BE49-F238E27FC236}">
                    <a16:creationId xmlns:a16="http://schemas.microsoft.com/office/drawing/2014/main" id="{6746FBCF-944E-3C58-B396-C1D47E8F10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41" name="Line 2784">
                <a:extLst>
                  <a:ext uri="{FF2B5EF4-FFF2-40B4-BE49-F238E27FC236}">
                    <a16:creationId xmlns:a16="http://schemas.microsoft.com/office/drawing/2014/main" id="{FACEA655-438D-F239-5E90-6122D4BDEF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42" name="Line 2785">
                <a:extLst>
                  <a:ext uri="{FF2B5EF4-FFF2-40B4-BE49-F238E27FC236}">
                    <a16:creationId xmlns:a16="http://schemas.microsoft.com/office/drawing/2014/main" id="{17DD075B-0B27-2A05-9AF6-ADE39FDEC3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620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43" name="Line 2786">
                <a:extLst>
                  <a:ext uri="{FF2B5EF4-FFF2-40B4-BE49-F238E27FC236}">
                    <a16:creationId xmlns:a16="http://schemas.microsoft.com/office/drawing/2014/main" id="{0799BAF0-3861-D882-3212-DD7E398E25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44" name="Line 2787">
                <a:extLst>
                  <a:ext uri="{FF2B5EF4-FFF2-40B4-BE49-F238E27FC236}">
                    <a16:creationId xmlns:a16="http://schemas.microsoft.com/office/drawing/2014/main" id="{91F1DAFA-04FB-E00A-A923-29A504B023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45" name="Line 2788">
                <a:extLst>
                  <a:ext uri="{FF2B5EF4-FFF2-40B4-BE49-F238E27FC236}">
                    <a16:creationId xmlns:a16="http://schemas.microsoft.com/office/drawing/2014/main" id="{31C7B137-28DC-2D0E-D16F-4381859617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46" name="Line 2789">
                <a:extLst>
                  <a:ext uri="{FF2B5EF4-FFF2-40B4-BE49-F238E27FC236}">
                    <a16:creationId xmlns:a16="http://schemas.microsoft.com/office/drawing/2014/main" id="{6CE8AFD7-B052-9000-8FAC-FA1C2A7610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64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47" name="Line 2790">
                <a:extLst>
                  <a:ext uri="{FF2B5EF4-FFF2-40B4-BE49-F238E27FC236}">
                    <a16:creationId xmlns:a16="http://schemas.microsoft.com/office/drawing/2014/main" id="{BBB959CF-4A3F-3AE5-BD4A-14A76D76E1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48" name="Line 2791">
                <a:extLst>
                  <a:ext uri="{FF2B5EF4-FFF2-40B4-BE49-F238E27FC236}">
                    <a16:creationId xmlns:a16="http://schemas.microsoft.com/office/drawing/2014/main" id="{3386B3E6-04EB-D523-2D03-7B48BC3AD4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49" name="Line 2792">
                <a:extLst>
                  <a:ext uri="{FF2B5EF4-FFF2-40B4-BE49-F238E27FC236}">
                    <a16:creationId xmlns:a16="http://schemas.microsoft.com/office/drawing/2014/main" id="{CD84366C-D17B-77EF-FDD3-A8D2788F60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50" name="Line 2793">
                <a:extLst>
                  <a:ext uri="{FF2B5EF4-FFF2-40B4-BE49-F238E27FC236}">
                    <a16:creationId xmlns:a16="http://schemas.microsoft.com/office/drawing/2014/main" id="{CE63C3FC-99D4-4829-37C5-9D3AA6199A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67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51" name="Line 2794">
                <a:extLst>
                  <a:ext uri="{FF2B5EF4-FFF2-40B4-BE49-F238E27FC236}">
                    <a16:creationId xmlns:a16="http://schemas.microsoft.com/office/drawing/2014/main" id="{646708B7-7D16-1A0D-DA73-B1867A7205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52" name="Line 2795">
                <a:extLst>
                  <a:ext uri="{FF2B5EF4-FFF2-40B4-BE49-F238E27FC236}">
                    <a16:creationId xmlns:a16="http://schemas.microsoft.com/office/drawing/2014/main" id="{FF85110A-3D38-9337-3C63-018F3913F0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53" name="Line 2796">
                <a:extLst>
                  <a:ext uri="{FF2B5EF4-FFF2-40B4-BE49-F238E27FC236}">
                    <a16:creationId xmlns:a16="http://schemas.microsoft.com/office/drawing/2014/main" id="{8558CFA6-06A1-BEC6-8335-25A3D568FA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54" name="Line 2797">
                <a:extLst>
                  <a:ext uri="{FF2B5EF4-FFF2-40B4-BE49-F238E27FC236}">
                    <a16:creationId xmlns:a16="http://schemas.microsoft.com/office/drawing/2014/main" id="{C7C22E55-8700-8151-35C9-7ABFF22391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55" name="Line 2798">
                <a:extLst>
                  <a:ext uri="{FF2B5EF4-FFF2-40B4-BE49-F238E27FC236}">
                    <a16:creationId xmlns:a16="http://schemas.microsoft.com/office/drawing/2014/main" id="{F61BC85A-6DC1-0BC8-7F0D-1877BB77CF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70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56" name="Line 2799">
                <a:extLst>
                  <a:ext uri="{FF2B5EF4-FFF2-40B4-BE49-F238E27FC236}">
                    <a16:creationId xmlns:a16="http://schemas.microsoft.com/office/drawing/2014/main" id="{7DB0DEB3-F4EB-9B5E-F094-DEF2CAFB3A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57" name="Line 2800">
                <a:extLst>
                  <a:ext uri="{FF2B5EF4-FFF2-40B4-BE49-F238E27FC236}">
                    <a16:creationId xmlns:a16="http://schemas.microsoft.com/office/drawing/2014/main" id="{E4FA4808-AFA7-A717-C8AE-ED5B8937EF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58" name="Line 2801">
                <a:extLst>
                  <a:ext uri="{FF2B5EF4-FFF2-40B4-BE49-F238E27FC236}">
                    <a16:creationId xmlns:a16="http://schemas.microsoft.com/office/drawing/2014/main" id="{1D3B8E07-5C0C-401E-F232-80677CCF96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59" name="Line 2802">
                <a:extLst>
                  <a:ext uri="{FF2B5EF4-FFF2-40B4-BE49-F238E27FC236}">
                    <a16:creationId xmlns:a16="http://schemas.microsoft.com/office/drawing/2014/main" id="{1514E25B-6CC2-8B67-BCF0-B57C1B2E64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73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60" name="Line 2803">
                <a:extLst>
                  <a:ext uri="{FF2B5EF4-FFF2-40B4-BE49-F238E27FC236}">
                    <a16:creationId xmlns:a16="http://schemas.microsoft.com/office/drawing/2014/main" id="{C36A05F9-FF63-2F8F-667E-AEDE8EF616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61" name="Line 2804">
                <a:extLst>
                  <a:ext uri="{FF2B5EF4-FFF2-40B4-BE49-F238E27FC236}">
                    <a16:creationId xmlns:a16="http://schemas.microsoft.com/office/drawing/2014/main" id="{082D931F-F187-C736-959C-3150C2E9B9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62" name="Line 2805">
                <a:extLst>
                  <a:ext uri="{FF2B5EF4-FFF2-40B4-BE49-F238E27FC236}">
                    <a16:creationId xmlns:a16="http://schemas.microsoft.com/office/drawing/2014/main" id="{B589091F-FE3C-EDBA-5223-A1112DEFF4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63" name="Line 2806">
                <a:extLst>
                  <a:ext uri="{FF2B5EF4-FFF2-40B4-BE49-F238E27FC236}">
                    <a16:creationId xmlns:a16="http://schemas.microsoft.com/office/drawing/2014/main" id="{73645C4C-75BB-92EE-649C-2BEC03D366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759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64" name="Line 2807">
                <a:extLst>
                  <a:ext uri="{FF2B5EF4-FFF2-40B4-BE49-F238E27FC236}">
                    <a16:creationId xmlns:a16="http://schemas.microsoft.com/office/drawing/2014/main" id="{D1F52F94-2810-C34E-4C81-FE7F9BDAF8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65" name="Line 2808">
                <a:extLst>
                  <a:ext uri="{FF2B5EF4-FFF2-40B4-BE49-F238E27FC236}">
                    <a16:creationId xmlns:a16="http://schemas.microsoft.com/office/drawing/2014/main" id="{B93E1527-CD59-3ECB-3965-D6A2D0A503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66" name="Line 2809">
                <a:extLst>
                  <a:ext uri="{FF2B5EF4-FFF2-40B4-BE49-F238E27FC236}">
                    <a16:creationId xmlns:a16="http://schemas.microsoft.com/office/drawing/2014/main" id="{D47371B3-A303-CCE3-03B3-101D848472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67" name="Line 2810">
                <a:extLst>
                  <a:ext uri="{FF2B5EF4-FFF2-40B4-BE49-F238E27FC236}">
                    <a16:creationId xmlns:a16="http://schemas.microsoft.com/office/drawing/2014/main" id="{3A07112B-1414-F0D9-DB1C-F0210776CD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78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68" name="Line 2811">
                <a:extLst>
                  <a:ext uri="{FF2B5EF4-FFF2-40B4-BE49-F238E27FC236}">
                    <a16:creationId xmlns:a16="http://schemas.microsoft.com/office/drawing/2014/main" id="{B82995A8-A515-8D2F-BE88-A53B7AAE52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69" name="Line 2812">
                <a:extLst>
                  <a:ext uri="{FF2B5EF4-FFF2-40B4-BE49-F238E27FC236}">
                    <a16:creationId xmlns:a16="http://schemas.microsoft.com/office/drawing/2014/main" id="{95BADBAE-2F86-067A-A9C2-DA214B794E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70" name="Line 2813">
                <a:extLst>
                  <a:ext uri="{FF2B5EF4-FFF2-40B4-BE49-F238E27FC236}">
                    <a16:creationId xmlns:a16="http://schemas.microsoft.com/office/drawing/2014/main" id="{4675357F-8F8E-FD1D-0F73-22209F8C7F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71" name="Line 2814">
                <a:extLst>
                  <a:ext uri="{FF2B5EF4-FFF2-40B4-BE49-F238E27FC236}">
                    <a16:creationId xmlns:a16="http://schemas.microsoft.com/office/drawing/2014/main" id="{62FD408E-5904-6363-56FA-B6400251FA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816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72" name="Line 2815">
                <a:extLst>
                  <a:ext uri="{FF2B5EF4-FFF2-40B4-BE49-F238E27FC236}">
                    <a16:creationId xmlns:a16="http://schemas.microsoft.com/office/drawing/2014/main" id="{8796B8E2-2EE7-C74B-089A-EB51D9A876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73" name="Line 2816">
                <a:extLst>
                  <a:ext uri="{FF2B5EF4-FFF2-40B4-BE49-F238E27FC236}">
                    <a16:creationId xmlns:a16="http://schemas.microsoft.com/office/drawing/2014/main" id="{A2B3126A-4CF5-C031-7AA5-3D9911113C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374" name="Line 2817">
                <a:extLst>
                  <a:ext uri="{FF2B5EF4-FFF2-40B4-BE49-F238E27FC236}">
                    <a16:creationId xmlns:a16="http://schemas.microsoft.com/office/drawing/2014/main" id="{EFB47BB7-1F17-84B1-4FE0-0A51CB4DC1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20" name="Group 3019">
              <a:extLst>
                <a:ext uri="{FF2B5EF4-FFF2-40B4-BE49-F238E27FC236}">
                  <a16:creationId xmlns:a16="http://schemas.microsoft.com/office/drawing/2014/main" id="{C849F0F0-F83F-45D8-40FB-5F85A753A64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507" y="1724"/>
              <a:ext cx="2518" cy="8955"/>
              <a:chOff x="5507" y="1724"/>
              <a:chExt cx="2518" cy="8955"/>
            </a:xfrm>
          </p:grpSpPr>
          <p:sp>
            <p:nvSpPr>
              <p:cNvPr id="12975" name="Line 2819">
                <a:extLst>
                  <a:ext uri="{FF2B5EF4-FFF2-40B4-BE49-F238E27FC236}">
                    <a16:creationId xmlns:a16="http://schemas.microsoft.com/office/drawing/2014/main" id="{1CE4C986-31AD-2595-89C1-C285B4BE8A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84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76" name="Line 2820">
                <a:extLst>
                  <a:ext uri="{FF2B5EF4-FFF2-40B4-BE49-F238E27FC236}">
                    <a16:creationId xmlns:a16="http://schemas.microsoft.com/office/drawing/2014/main" id="{28379FAF-E2F1-0E14-4A9B-BE397C2D8E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759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77" name="Line 2821">
                <a:extLst>
                  <a:ext uri="{FF2B5EF4-FFF2-40B4-BE49-F238E27FC236}">
                    <a16:creationId xmlns:a16="http://schemas.microsoft.com/office/drawing/2014/main" id="{309C1687-20E8-F5F3-A642-4D2ED3C489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78" name="Line 2822">
                <a:extLst>
                  <a:ext uri="{FF2B5EF4-FFF2-40B4-BE49-F238E27FC236}">
                    <a16:creationId xmlns:a16="http://schemas.microsoft.com/office/drawing/2014/main" id="{87C2832C-8B0B-1D28-29B9-1563038A45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79" name="Line 2823">
                <a:extLst>
                  <a:ext uri="{FF2B5EF4-FFF2-40B4-BE49-F238E27FC236}">
                    <a16:creationId xmlns:a16="http://schemas.microsoft.com/office/drawing/2014/main" id="{B7CC191B-886B-32A1-E4BA-22C98D4E5F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80" name="Line 2824">
                <a:extLst>
                  <a:ext uri="{FF2B5EF4-FFF2-40B4-BE49-F238E27FC236}">
                    <a16:creationId xmlns:a16="http://schemas.microsoft.com/office/drawing/2014/main" id="{D1C0E437-3EB4-E1D1-D7CF-05FC102878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87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81" name="Line 2825">
                <a:extLst>
                  <a:ext uri="{FF2B5EF4-FFF2-40B4-BE49-F238E27FC236}">
                    <a16:creationId xmlns:a16="http://schemas.microsoft.com/office/drawing/2014/main" id="{376FC81B-5A08-D132-9BD5-8D14DD6F2D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82" name="Line 2826">
                <a:extLst>
                  <a:ext uri="{FF2B5EF4-FFF2-40B4-BE49-F238E27FC236}">
                    <a16:creationId xmlns:a16="http://schemas.microsoft.com/office/drawing/2014/main" id="{6BC141B3-11B5-4193-54DD-ABD4EAF56D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83" name="Line 2827">
                <a:extLst>
                  <a:ext uri="{FF2B5EF4-FFF2-40B4-BE49-F238E27FC236}">
                    <a16:creationId xmlns:a16="http://schemas.microsoft.com/office/drawing/2014/main" id="{45084F4A-30FA-EC73-97A1-EA837009B8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84" name="Line 2828">
                <a:extLst>
                  <a:ext uri="{FF2B5EF4-FFF2-40B4-BE49-F238E27FC236}">
                    <a16:creationId xmlns:a16="http://schemas.microsoft.com/office/drawing/2014/main" id="{B41CE6C6-B89A-8FBC-1C27-76EE314CC2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89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85" name="Line 2829">
                <a:extLst>
                  <a:ext uri="{FF2B5EF4-FFF2-40B4-BE49-F238E27FC236}">
                    <a16:creationId xmlns:a16="http://schemas.microsoft.com/office/drawing/2014/main" id="{E60A436D-9C11-1E34-A741-F9DDCBD57C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86" name="Line 2830">
                <a:extLst>
                  <a:ext uri="{FF2B5EF4-FFF2-40B4-BE49-F238E27FC236}">
                    <a16:creationId xmlns:a16="http://schemas.microsoft.com/office/drawing/2014/main" id="{925D4779-3DE2-F5D9-D650-BB99193581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87" name="Line 2831">
                <a:extLst>
                  <a:ext uri="{FF2B5EF4-FFF2-40B4-BE49-F238E27FC236}">
                    <a16:creationId xmlns:a16="http://schemas.microsoft.com/office/drawing/2014/main" id="{EC142D67-B2E4-3D4B-5B9A-84B2DB12EE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88" name="Line 2832">
                <a:extLst>
                  <a:ext uri="{FF2B5EF4-FFF2-40B4-BE49-F238E27FC236}">
                    <a16:creationId xmlns:a16="http://schemas.microsoft.com/office/drawing/2014/main" id="{3B260FFA-1C5E-3D3D-1517-93EEBC11CF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92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89" name="Line 2833">
                <a:extLst>
                  <a:ext uri="{FF2B5EF4-FFF2-40B4-BE49-F238E27FC236}">
                    <a16:creationId xmlns:a16="http://schemas.microsoft.com/office/drawing/2014/main" id="{4E62C1D4-6D4A-01FF-DCB3-004B85BEFE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90" name="Line 2834">
                <a:extLst>
                  <a:ext uri="{FF2B5EF4-FFF2-40B4-BE49-F238E27FC236}">
                    <a16:creationId xmlns:a16="http://schemas.microsoft.com/office/drawing/2014/main" id="{ED932BEB-319B-8121-3FEA-3BD0D00101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91" name="Line 2835">
                <a:extLst>
                  <a:ext uri="{FF2B5EF4-FFF2-40B4-BE49-F238E27FC236}">
                    <a16:creationId xmlns:a16="http://schemas.microsoft.com/office/drawing/2014/main" id="{A3B70C18-337A-4E82-C784-00E8D04697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92" name="Line 2836">
                <a:extLst>
                  <a:ext uri="{FF2B5EF4-FFF2-40B4-BE49-F238E27FC236}">
                    <a16:creationId xmlns:a16="http://schemas.microsoft.com/office/drawing/2014/main" id="{E39015EC-BAA1-C3EE-2968-7115493F7D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955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93" name="Line 2837">
                <a:extLst>
                  <a:ext uri="{FF2B5EF4-FFF2-40B4-BE49-F238E27FC236}">
                    <a16:creationId xmlns:a16="http://schemas.microsoft.com/office/drawing/2014/main" id="{3CBC9B38-6733-5E12-DBA5-BA2234903E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94" name="Line 2838">
                <a:extLst>
                  <a:ext uri="{FF2B5EF4-FFF2-40B4-BE49-F238E27FC236}">
                    <a16:creationId xmlns:a16="http://schemas.microsoft.com/office/drawing/2014/main" id="{BEA842BF-98A4-E641-58DD-15F670A5D3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95" name="Line 2839">
                <a:extLst>
                  <a:ext uri="{FF2B5EF4-FFF2-40B4-BE49-F238E27FC236}">
                    <a16:creationId xmlns:a16="http://schemas.microsoft.com/office/drawing/2014/main" id="{9ADCDB03-F43D-DC60-5532-1A46A08CED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96" name="Line 2840">
                <a:extLst>
                  <a:ext uri="{FF2B5EF4-FFF2-40B4-BE49-F238E27FC236}">
                    <a16:creationId xmlns:a16="http://schemas.microsoft.com/office/drawing/2014/main" id="{2D323214-FA1C-3E2B-79E2-0A9B821987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98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97" name="Line 2841">
                <a:extLst>
                  <a:ext uri="{FF2B5EF4-FFF2-40B4-BE49-F238E27FC236}">
                    <a16:creationId xmlns:a16="http://schemas.microsoft.com/office/drawing/2014/main" id="{32EF2473-72A6-5C37-3A7C-A3261DDA96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92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98" name="Line 2842">
                <a:extLst>
                  <a:ext uri="{FF2B5EF4-FFF2-40B4-BE49-F238E27FC236}">
                    <a16:creationId xmlns:a16="http://schemas.microsoft.com/office/drawing/2014/main" id="{537D6D23-98C8-BC72-808A-EE8636D0E2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99" name="Line 2843">
                <a:extLst>
                  <a:ext uri="{FF2B5EF4-FFF2-40B4-BE49-F238E27FC236}">
                    <a16:creationId xmlns:a16="http://schemas.microsoft.com/office/drawing/2014/main" id="{566A2F23-89D6-66DE-6AA7-2E8065CB1A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00" name="Line 2844">
                <a:extLst>
                  <a:ext uri="{FF2B5EF4-FFF2-40B4-BE49-F238E27FC236}">
                    <a16:creationId xmlns:a16="http://schemas.microsoft.com/office/drawing/2014/main" id="{6BDEE54D-E06E-AC61-B9A8-442E1E43BD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1011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01" name="Line 2845">
                <a:extLst>
                  <a:ext uri="{FF2B5EF4-FFF2-40B4-BE49-F238E27FC236}">
                    <a16:creationId xmlns:a16="http://schemas.microsoft.com/office/drawing/2014/main" id="{2B366C30-E289-7781-631B-E6EA0AA2B3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955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02" name="Line 2846">
                <a:extLst>
                  <a:ext uri="{FF2B5EF4-FFF2-40B4-BE49-F238E27FC236}">
                    <a16:creationId xmlns:a16="http://schemas.microsoft.com/office/drawing/2014/main" id="{D5D7E3CC-CDFD-62CA-0293-DB8BC11CA3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03" name="Line 2847">
                <a:extLst>
                  <a:ext uri="{FF2B5EF4-FFF2-40B4-BE49-F238E27FC236}">
                    <a16:creationId xmlns:a16="http://schemas.microsoft.com/office/drawing/2014/main" id="{082F78E6-CA7B-4344-AB98-B5CA50D5E2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04" name="Line 2848">
                <a:extLst>
                  <a:ext uri="{FF2B5EF4-FFF2-40B4-BE49-F238E27FC236}">
                    <a16:creationId xmlns:a16="http://schemas.microsoft.com/office/drawing/2014/main" id="{D717AC24-D012-F25D-4729-FE9D394199A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98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05" name="Line 2849">
                <a:extLst>
                  <a:ext uri="{FF2B5EF4-FFF2-40B4-BE49-F238E27FC236}">
                    <a16:creationId xmlns:a16="http://schemas.microsoft.com/office/drawing/2014/main" id="{618421DA-5181-C5FE-09C0-FA777C63FD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103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06" name="Line 2850">
                <a:extLst>
                  <a:ext uri="{FF2B5EF4-FFF2-40B4-BE49-F238E27FC236}">
                    <a16:creationId xmlns:a16="http://schemas.microsoft.com/office/drawing/2014/main" id="{65C2891A-6E45-EE2B-0E04-75DCCAA151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1011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07" name="Line 2851">
                <a:extLst>
                  <a:ext uri="{FF2B5EF4-FFF2-40B4-BE49-F238E27FC236}">
                    <a16:creationId xmlns:a16="http://schemas.microsoft.com/office/drawing/2014/main" id="{166DEE85-5A65-BDB2-7A71-832DCA898B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08" name="Line 2852">
                <a:extLst>
                  <a:ext uri="{FF2B5EF4-FFF2-40B4-BE49-F238E27FC236}">
                    <a16:creationId xmlns:a16="http://schemas.microsoft.com/office/drawing/2014/main" id="{769186EE-D170-7219-DC7B-5F8C69F487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09" name="Line 2853">
                <a:extLst>
                  <a:ext uri="{FF2B5EF4-FFF2-40B4-BE49-F238E27FC236}">
                    <a16:creationId xmlns:a16="http://schemas.microsoft.com/office/drawing/2014/main" id="{037DA3E8-226A-0476-6D2A-ACCC5FD4FE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103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10" name="Line 2854">
                <a:extLst>
                  <a:ext uri="{FF2B5EF4-FFF2-40B4-BE49-F238E27FC236}">
                    <a16:creationId xmlns:a16="http://schemas.microsoft.com/office/drawing/2014/main" id="{4706DD46-2756-1328-D40F-28E92E1961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106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11" name="Line 2855">
                <a:extLst>
                  <a:ext uri="{FF2B5EF4-FFF2-40B4-BE49-F238E27FC236}">
                    <a16:creationId xmlns:a16="http://schemas.microsoft.com/office/drawing/2014/main" id="{E7A21291-6C63-F987-2BB3-3D5147221A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12" name="Line 2856">
                <a:extLst>
                  <a:ext uri="{FF2B5EF4-FFF2-40B4-BE49-F238E27FC236}">
                    <a16:creationId xmlns:a16="http://schemas.microsoft.com/office/drawing/2014/main" id="{A80BA2E2-4535-AD89-0987-651C870400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58" y="1724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13" name="Line 2857">
                <a:extLst>
                  <a:ext uri="{FF2B5EF4-FFF2-40B4-BE49-F238E27FC236}">
                    <a16:creationId xmlns:a16="http://schemas.microsoft.com/office/drawing/2014/main" id="{C8F73121-6819-69A6-B8AB-3C0BBB6118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023" y="1724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14" name="Line 2858">
                <a:extLst>
                  <a:ext uri="{FF2B5EF4-FFF2-40B4-BE49-F238E27FC236}">
                    <a16:creationId xmlns:a16="http://schemas.microsoft.com/office/drawing/2014/main" id="{93214AA6-83D2-46D9-2DEE-8F16B64D5F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258" y="1724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15" name="Line 2859">
                <a:extLst>
                  <a:ext uri="{FF2B5EF4-FFF2-40B4-BE49-F238E27FC236}">
                    <a16:creationId xmlns:a16="http://schemas.microsoft.com/office/drawing/2014/main" id="{8B53995D-9BDB-9124-F664-C7CC4540A2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16" name="Line 2860">
                <a:extLst>
                  <a:ext uri="{FF2B5EF4-FFF2-40B4-BE49-F238E27FC236}">
                    <a16:creationId xmlns:a16="http://schemas.microsoft.com/office/drawing/2014/main" id="{B3655FC0-96AF-4D17-5396-D0ED428C70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17" name="Line 2861">
                <a:extLst>
                  <a:ext uri="{FF2B5EF4-FFF2-40B4-BE49-F238E27FC236}">
                    <a16:creationId xmlns:a16="http://schemas.microsoft.com/office/drawing/2014/main" id="{09AA343F-76D6-2B36-3AC0-F7BD622D61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18" name="Line 2862">
                <a:extLst>
                  <a:ext uri="{FF2B5EF4-FFF2-40B4-BE49-F238E27FC236}">
                    <a16:creationId xmlns:a16="http://schemas.microsoft.com/office/drawing/2014/main" id="{0931021B-F860-11B6-415A-4BADE23DE1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19" name="Line 2863">
                <a:extLst>
                  <a:ext uri="{FF2B5EF4-FFF2-40B4-BE49-F238E27FC236}">
                    <a16:creationId xmlns:a16="http://schemas.microsoft.com/office/drawing/2014/main" id="{901D79AD-7974-46FE-01BD-3DEE1686C7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20" name="Line 2864">
                <a:extLst>
                  <a:ext uri="{FF2B5EF4-FFF2-40B4-BE49-F238E27FC236}">
                    <a16:creationId xmlns:a16="http://schemas.microsoft.com/office/drawing/2014/main" id="{E783753A-5E9D-0D8A-BDDA-1D7A62A3F2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21" name="Line 2865">
                <a:extLst>
                  <a:ext uri="{FF2B5EF4-FFF2-40B4-BE49-F238E27FC236}">
                    <a16:creationId xmlns:a16="http://schemas.microsoft.com/office/drawing/2014/main" id="{7D6CAAD2-B3A4-322A-F947-B3DE557700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22" name="Line 2866">
                <a:extLst>
                  <a:ext uri="{FF2B5EF4-FFF2-40B4-BE49-F238E27FC236}">
                    <a16:creationId xmlns:a16="http://schemas.microsoft.com/office/drawing/2014/main" id="{E0A305AC-EF3B-0671-3E00-814ACC51E2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23" name="Line 2867">
                <a:extLst>
                  <a:ext uri="{FF2B5EF4-FFF2-40B4-BE49-F238E27FC236}">
                    <a16:creationId xmlns:a16="http://schemas.microsoft.com/office/drawing/2014/main" id="{088B136C-83E7-4D3B-8A09-BA9FBE6E91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24" name="Line 2868">
                <a:extLst>
                  <a:ext uri="{FF2B5EF4-FFF2-40B4-BE49-F238E27FC236}">
                    <a16:creationId xmlns:a16="http://schemas.microsoft.com/office/drawing/2014/main" id="{C55F83AB-244E-0363-48A1-887C022593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25" name="Line 2869">
                <a:extLst>
                  <a:ext uri="{FF2B5EF4-FFF2-40B4-BE49-F238E27FC236}">
                    <a16:creationId xmlns:a16="http://schemas.microsoft.com/office/drawing/2014/main" id="{17D9D5AE-FB72-1791-E5CB-BE36ED217A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26" name="Line 2870">
                <a:extLst>
                  <a:ext uri="{FF2B5EF4-FFF2-40B4-BE49-F238E27FC236}">
                    <a16:creationId xmlns:a16="http://schemas.microsoft.com/office/drawing/2014/main" id="{CF0C3C0E-FA36-08D8-563C-C51293A31F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27" name="Line 2871">
                <a:extLst>
                  <a:ext uri="{FF2B5EF4-FFF2-40B4-BE49-F238E27FC236}">
                    <a16:creationId xmlns:a16="http://schemas.microsoft.com/office/drawing/2014/main" id="{74EE6F24-0C9B-5E05-725C-8D13FB1E07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28" name="Line 2872">
                <a:extLst>
                  <a:ext uri="{FF2B5EF4-FFF2-40B4-BE49-F238E27FC236}">
                    <a16:creationId xmlns:a16="http://schemas.microsoft.com/office/drawing/2014/main" id="{390D2B93-ED1A-9B7B-E7C8-F9754C3FFD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29" name="Line 2873">
                <a:extLst>
                  <a:ext uri="{FF2B5EF4-FFF2-40B4-BE49-F238E27FC236}">
                    <a16:creationId xmlns:a16="http://schemas.microsoft.com/office/drawing/2014/main" id="{864D6B49-A130-5AE3-F47B-A506FCA331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30" name="Line 2874">
                <a:extLst>
                  <a:ext uri="{FF2B5EF4-FFF2-40B4-BE49-F238E27FC236}">
                    <a16:creationId xmlns:a16="http://schemas.microsoft.com/office/drawing/2014/main" id="{91C01BCC-249F-BC19-8EAE-7D3AC833D6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31" name="Line 2875">
                <a:extLst>
                  <a:ext uri="{FF2B5EF4-FFF2-40B4-BE49-F238E27FC236}">
                    <a16:creationId xmlns:a16="http://schemas.microsoft.com/office/drawing/2014/main" id="{670EA4C2-3FC0-F25D-1756-6AAC2A6431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32" name="Line 2876">
                <a:extLst>
                  <a:ext uri="{FF2B5EF4-FFF2-40B4-BE49-F238E27FC236}">
                    <a16:creationId xmlns:a16="http://schemas.microsoft.com/office/drawing/2014/main" id="{75695589-0A33-579C-F9E2-1B5E3A421F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33" name="Line 2877">
                <a:extLst>
                  <a:ext uri="{FF2B5EF4-FFF2-40B4-BE49-F238E27FC236}">
                    <a16:creationId xmlns:a16="http://schemas.microsoft.com/office/drawing/2014/main" id="{48AA6D34-A255-9DB5-FFF3-9FAB5B4184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34" name="Line 2878">
                <a:extLst>
                  <a:ext uri="{FF2B5EF4-FFF2-40B4-BE49-F238E27FC236}">
                    <a16:creationId xmlns:a16="http://schemas.microsoft.com/office/drawing/2014/main" id="{5917380A-5E87-49EC-E278-C942B433AF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35" name="Line 2879">
                <a:extLst>
                  <a:ext uri="{FF2B5EF4-FFF2-40B4-BE49-F238E27FC236}">
                    <a16:creationId xmlns:a16="http://schemas.microsoft.com/office/drawing/2014/main" id="{C440CF48-9D2B-86B4-1F94-0A64662126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36" name="Line 2880">
                <a:extLst>
                  <a:ext uri="{FF2B5EF4-FFF2-40B4-BE49-F238E27FC236}">
                    <a16:creationId xmlns:a16="http://schemas.microsoft.com/office/drawing/2014/main" id="{8032B05D-453B-11B3-8614-D1AE4DB17F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37" name="Line 2881">
                <a:extLst>
                  <a:ext uri="{FF2B5EF4-FFF2-40B4-BE49-F238E27FC236}">
                    <a16:creationId xmlns:a16="http://schemas.microsoft.com/office/drawing/2014/main" id="{69EC4CCF-AF3F-C948-3B5B-F4CA8C82FC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38" name="Line 2882">
                <a:extLst>
                  <a:ext uri="{FF2B5EF4-FFF2-40B4-BE49-F238E27FC236}">
                    <a16:creationId xmlns:a16="http://schemas.microsoft.com/office/drawing/2014/main" id="{5B8EC066-6060-B3A7-A5B2-155ECAA7CB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39" name="Line 2883">
                <a:extLst>
                  <a:ext uri="{FF2B5EF4-FFF2-40B4-BE49-F238E27FC236}">
                    <a16:creationId xmlns:a16="http://schemas.microsoft.com/office/drawing/2014/main" id="{1D9343BF-97E9-97CC-5FE5-A32EDD553F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40" name="Line 2884">
                <a:extLst>
                  <a:ext uri="{FF2B5EF4-FFF2-40B4-BE49-F238E27FC236}">
                    <a16:creationId xmlns:a16="http://schemas.microsoft.com/office/drawing/2014/main" id="{FF8438B4-908B-61FD-B342-2DEE55F6CD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41" name="Line 2885">
                <a:extLst>
                  <a:ext uri="{FF2B5EF4-FFF2-40B4-BE49-F238E27FC236}">
                    <a16:creationId xmlns:a16="http://schemas.microsoft.com/office/drawing/2014/main" id="{7E4FC857-CB9C-1210-3DF0-DCD2B00839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42" name="Line 2886">
                <a:extLst>
                  <a:ext uri="{FF2B5EF4-FFF2-40B4-BE49-F238E27FC236}">
                    <a16:creationId xmlns:a16="http://schemas.microsoft.com/office/drawing/2014/main" id="{DEB0A95A-2260-9C10-F36A-EBAA752DD5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43" name="Line 2887">
                <a:extLst>
                  <a:ext uri="{FF2B5EF4-FFF2-40B4-BE49-F238E27FC236}">
                    <a16:creationId xmlns:a16="http://schemas.microsoft.com/office/drawing/2014/main" id="{E821CB45-EDC7-C5BA-1ECB-1883011825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44" name="Line 2888">
                <a:extLst>
                  <a:ext uri="{FF2B5EF4-FFF2-40B4-BE49-F238E27FC236}">
                    <a16:creationId xmlns:a16="http://schemas.microsoft.com/office/drawing/2014/main" id="{998C3632-125D-F15F-0B63-37A0EA205C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45" name="Line 2889">
                <a:extLst>
                  <a:ext uri="{FF2B5EF4-FFF2-40B4-BE49-F238E27FC236}">
                    <a16:creationId xmlns:a16="http://schemas.microsoft.com/office/drawing/2014/main" id="{66EB0DDF-1F3F-895A-4DF5-4BAED027024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46" name="Line 2890">
                <a:extLst>
                  <a:ext uri="{FF2B5EF4-FFF2-40B4-BE49-F238E27FC236}">
                    <a16:creationId xmlns:a16="http://schemas.microsoft.com/office/drawing/2014/main" id="{58C6190B-55A2-914B-780C-42B1187E84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47" name="Line 2891">
                <a:extLst>
                  <a:ext uri="{FF2B5EF4-FFF2-40B4-BE49-F238E27FC236}">
                    <a16:creationId xmlns:a16="http://schemas.microsoft.com/office/drawing/2014/main" id="{CCD1CFF0-2A2D-750C-BAF8-CEDFC906B7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48" name="Line 2892">
                <a:extLst>
                  <a:ext uri="{FF2B5EF4-FFF2-40B4-BE49-F238E27FC236}">
                    <a16:creationId xmlns:a16="http://schemas.microsoft.com/office/drawing/2014/main" id="{F09A128F-89C7-5B5E-BEF7-2AC3199B3EA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49" name="Line 2893">
                <a:extLst>
                  <a:ext uri="{FF2B5EF4-FFF2-40B4-BE49-F238E27FC236}">
                    <a16:creationId xmlns:a16="http://schemas.microsoft.com/office/drawing/2014/main" id="{AC824AAD-B00D-6174-4816-DED146C9A4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50" name="Line 2894">
                <a:extLst>
                  <a:ext uri="{FF2B5EF4-FFF2-40B4-BE49-F238E27FC236}">
                    <a16:creationId xmlns:a16="http://schemas.microsoft.com/office/drawing/2014/main" id="{C95FCB24-274C-1A81-12BC-DF66B86322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51" name="Line 2895">
                <a:extLst>
                  <a:ext uri="{FF2B5EF4-FFF2-40B4-BE49-F238E27FC236}">
                    <a16:creationId xmlns:a16="http://schemas.microsoft.com/office/drawing/2014/main" id="{94BD2F71-CCE3-952F-10A2-47A3CA2B41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52" name="Line 2896">
                <a:extLst>
                  <a:ext uri="{FF2B5EF4-FFF2-40B4-BE49-F238E27FC236}">
                    <a16:creationId xmlns:a16="http://schemas.microsoft.com/office/drawing/2014/main" id="{233FF48B-8ABF-F557-FDE4-35C2B8D697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53" name="Line 2897">
                <a:extLst>
                  <a:ext uri="{FF2B5EF4-FFF2-40B4-BE49-F238E27FC236}">
                    <a16:creationId xmlns:a16="http://schemas.microsoft.com/office/drawing/2014/main" id="{46726569-3D4C-9C7E-140D-470B1D0977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54" name="Line 2898">
                <a:extLst>
                  <a:ext uri="{FF2B5EF4-FFF2-40B4-BE49-F238E27FC236}">
                    <a16:creationId xmlns:a16="http://schemas.microsoft.com/office/drawing/2014/main" id="{76AC0A00-5F01-52AE-FB63-7D6ACE170F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55" name="Line 2899">
                <a:extLst>
                  <a:ext uri="{FF2B5EF4-FFF2-40B4-BE49-F238E27FC236}">
                    <a16:creationId xmlns:a16="http://schemas.microsoft.com/office/drawing/2014/main" id="{584A694E-C48E-B298-62AA-6FB410EEF4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56" name="Line 2900">
                <a:extLst>
                  <a:ext uri="{FF2B5EF4-FFF2-40B4-BE49-F238E27FC236}">
                    <a16:creationId xmlns:a16="http://schemas.microsoft.com/office/drawing/2014/main" id="{7161B7E9-DAA4-15FC-A1E2-0977E83D5E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57" name="Line 2901">
                <a:extLst>
                  <a:ext uri="{FF2B5EF4-FFF2-40B4-BE49-F238E27FC236}">
                    <a16:creationId xmlns:a16="http://schemas.microsoft.com/office/drawing/2014/main" id="{01EF0D2E-4DB9-1241-7A3D-7F37A0C944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58" name="Line 2902">
                <a:extLst>
                  <a:ext uri="{FF2B5EF4-FFF2-40B4-BE49-F238E27FC236}">
                    <a16:creationId xmlns:a16="http://schemas.microsoft.com/office/drawing/2014/main" id="{7D55696F-E762-5B48-B272-90F3546798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59" name="Line 2903">
                <a:extLst>
                  <a:ext uri="{FF2B5EF4-FFF2-40B4-BE49-F238E27FC236}">
                    <a16:creationId xmlns:a16="http://schemas.microsoft.com/office/drawing/2014/main" id="{184A7DA6-EDBF-F6F9-E9FC-255FA6202C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60" name="Line 2904">
                <a:extLst>
                  <a:ext uri="{FF2B5EF4-FFF2-40B4-BE49-F238E27FC236}">
                    <a16:creationId xmlns:a16="http://schemas.microsoft.com/office/drawing/2014/main" id="{8D5090C0-A22A-094B-3AD9-A266CC9134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61" name="Line 2905">
                <a:extLst>
                  <a:ext uri="{FF2B5EF4-FFF2-40B4-BE49-F238E27FC236}">
                    <a16:creationId xmlns:a16="http://schemas.microsoft.com/office/drawing/2014/main" id="{2C78BDFD-72E5-B436-D359-E2A31BDB2A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62" name="Line 2906">
                <a:extLst>
                  <a:ext uri="{FF2B5EF4-FFF2-40B4-BE49-F238E27FC236}">
                    <a16:creationId xmlns:a16="http://schemas.microsoft.com/office/drawing/2014/main" id="{24BB42F7-1F53-B443-0B50-DEDC423EE4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63" name="Line 2907">
                <a:extLst>
                  <a:ext uri="{FF2B5EF4-FFF2-40B4-BE49-F238E27FC236}">
                    <a16:creationId xmlns:a16="http://schemas.microsoft.com/office/drawing/2014/main" id="{7ACF0AB9-27FD-ACA6-B1C6-F43E28D767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64" name="Line 2908">
                <a:extLst>
                  <a:ext uri="{FF2B5EF4-FFF2-40B4-BE49-F238E27FC236}">
                    <a16:creationId xmlns:a16="http://schemas.microsoft.com/office/drawing/2014/main" id="{33806388-E731-1EB5-2A36-CC7771D201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65" name="Line 2909">
                <a:extLst>
                  <a:ext uri="{FF2B5EF4-FFF2-40B4-BE49-F238E27FC236}">
                    <a16:creationId xmlns:a16="http://schemas.microsoft.com/office/drawing/2014/main" id="{E1CBDB0F-B5B0-D2E2-8CDD-93ECC0DE67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66" name="Line 2910">
                <a:extLst>
                  <a:ext uri="{FF2B5EF4-FFF2-40B4-BE49-F238E27FC236}">
                    <a16:creationId xmlns:a16="http://schemas.microsoft.com/office/drawing/2014/main" id="{91989697-C52B-287E-E5BE-CC76F7EC29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67" name="Line 2911">
                <a:extLst>
                  <a:ext uri="{FF2B5EF4-FFF2-40B4-BE49-F238E27FC236}">
                    <a16:creationId xmlns:a16="http://schemas.microsoft.com/office/drawing/2014/main" id="{217623EE-3A1B-803B-05D8-A2DD9E7F4B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68" name="Line 2912">
                <a:extLst>
                  <a:ext uri="{FF2B5EF4-FFF2-40B4-BE49-F238E27FC236}">
                    <a16:creationId xmlns:a16="http://schemas.microsoft.com/office/drawing/2014/main" id="{3377CFFB-DF1D-0F02-CE21-10ED1563D7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69" name="Line 2913">
                <a:extLst>
                  <a:ext uri="{FF2B5EF4-FFF2-40B4-BE49-F238E27FC236}">
                    <a16:creationId xmlns:a16="http://schemas.microsoft.com/office/drawing/2014/main" id="{9720E3A1-376D-0DD4-20E3-FF19278D30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70" name="Line 2914">
                <a:extLst>
                  <a:ext uri="{FF2B5EF4-FFF2-40B4-BE49-F238E27FC236}">
                    <a16:creationId xmlns:a16="http://schemas.microsoft.com/office/drawing/2014/main" id="{EBE75C63-8CCD-C1F4-C9AC-F0F861519E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71" name="Line 2915">
                <a:extLst>
                  <a:ext uri="{FF2B5EF4-FFF2-40B4-BE49-F238E27FC236}">
                    <a16:creationId xmlns:a16="http://schemas.microsoft.com/office/drawing/2014/main" id="{30EAFE04-76C4-2519-DBF4-4E58E10CA1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72" name="Line 2916">
                <a:extLst>
                  <a:ext uri="{FF2B5EF4-FFF2-40B4-BE49-F238E27FC236}">
                    <a16:creationId xmlns:a16="http://schemas.microsoft.com/office/drawing/2014/main" id="{A971C135-CA0E-F3D2-9F24-E90F427DB1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73" name="Line 2917">
                <a:extLst>
                  <a:ext uri="{FF2B5EF4-FFF2-40B4-BE49-F238E27FC236}">
                    <a16:creationId xmlns:a16="http://schemas.microsoft.com/office/drawing/2014/main" id="{E696ADDE-0101-818A-6546-9301D01F4D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74" name="Line 2918">
                <a:extLst>
                  <a:ext uri="{FF2B5EF4-FFF2-40B4-BE49-F238E27FC236}">
                    <a16:creationId xmlns:a16="http://schemas.microsoft.com/office/drawing/2014/main" id="{9229588F-125E-DCB9-7808-CDF358991A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75" name="Line 2919">
                <a:extLst>
                  <a:ext uri="{FF2B5EF4-FFF2-40B4-BE49-F238E27FC236}">
                    <a16:creationId xmlns:a16="http://schemas.microsoft.com/office/drawing/2014/main" id="{39E6CB4A-C020-012F-6AB9-1C462E8799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76" name="Line 2920">
                <a:extLst>
                  <a:ext uri="{FF2B5EF4-FFF2-40B4-BE49-F238E27FC236}">
                    <a16:creationId xmlns:a16="http://schemas.microsoft.com/office/drawing/2014/main" id="{CCA583BD-1655-CD73-559F-614EF22CAE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017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077" name="Rectangle 2921">
                <a:extLst>
                  <a:ext uri="{FF2B5EF4-FFF2-40B4-BE49-F238E27FC236}">
                    <a16:creationId xmlns:a16="http://schemas.microsoft.com/office/drawing/2014/main" id="{E99E6902-52B9-7345-6283-0F456FD2EB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177" y="1747"/>
                <a:ext cx="528" cy="28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6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Juni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78" name="Rectangle 2922">
                <a:extLst>
                  <a:ext uri="{FF2B5EF4-FFF2-40B4-BE49-F238E27FC236}">
                    <a16:creationId xmlns:a16="http://schemas.microsoft.com/office/drawing/2014/main" id="{1C209654-297C-181A-5615-AB8F87C815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20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79" name="Rectangle 2923">
                <a:extLst>
                  <a:ext uri="{FF2B5EF4-FFF2-40B4-BE49-F238E27FC236}">
                    <a16:creationId xmlns:a16="http://schemas.microsoft.com/office/drawing/2014/main" id="{E2EFEAA4-1131-5064-BECD-E23CAB17267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2071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80" name="Rectangle 2924">
                <a:extLst>
                  <a:ext uri="{FF2B5EF4-FFF2-40B4-BE49-F238E27FC236}">
                    <a16:creationId xmlns:a16="http://schemas.microsoft.com/office/drawing/2014/main" id="{294AE0C6-0BBC-6698-423F-F9E3C27EFF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784" y="2035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81" name="Rectangle 2925">
                <a:extLst>
                  <a:ext uri="{FF2B5EF4-FFF2-40B4-BE49-F238E27FC236}">
                    <a16:creationId xmlns:a16="http://schemas.microsoft.com/office/drawing/2014/main" id="{DC031547-2AFA-79DE-C397-AE3C6D7107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231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82" name="Rectangle 2926">
                <a:extLst>
                  <a:ext uri="{FF2B5EF4-FFF2-40B4-BE49-F238E27FC236}">
                    <a16:creationId xmlns:a16="http://schemas.microsoft.com/office/drawing/2014/main" id="{8F92ECB7-FA89-764E-CB37-E505BD0FAC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235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83" name="Rectangle 2927">
                <a:extLst>
                  <a:ext uri="{FF2B5EF4-FFF2-40B4-BE49-F238E27FC236}">
                    <a16:creationId xmlns:a16="http://schemas.microsoft.com/office/drawing/2014/main" id="{28FC9BE0-02C9-501D-8BB3-2ED6A0F160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259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84" name="Rectangle 2928">
                <a:extLst>
                  <a:ext uri="{FF2B5EF4-FFF2-40B4-BE49-F238E27FC236}">
                    <a16:creationId xmlns:a16="http://schemas.microsoft.com/office/drawing/2014/main" id="{A4554773-2A7E-41A6-CCD4-591C4E884D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2631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85" name="Rectangle 2929">
                <a:extLst>
                  <a:ext uri="{FF2B5EF4-FFF2-40B4-BE49-F238E27FC236}">
                    <a16:creationId xmlns:a16="http://schemas.microsoft.com/office/drawing/2014/main" id="{E30CDD71-1BC3-7387-E67D-329A03D5768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28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86" name="Rectangle 2930">
                <a:extLst>
                  <a:ext uri="{FF2B5EF4-FFF2-40B4-BE49-F238E27FC236}">
                    <a16:creationId xmlns:a16="http://schemas.microsoft.com/office/drawing/2014/main" id="{629CDE2E-51DD-EA21-C43C-2B901648F4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2911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87" name="Rectangle 2931">
                <a:extLst>
                  <a:ext uri="{FF2B5EF4-FFF2-40B4-BE49-F238E27FC236}">
                    <a16:creationId xmlns:a16="http://schemas.microsoft.com/office/drawing/2014/main" id="{E70AD1FC-A7B2-6102-96A7-7654090F2A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536" y="3020"/>
                <a:ext cx="480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Fronleichnam*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88" name="Rectangle 2932">
                <a:extLst>
                  <a:ext uri="{FF2B5EF4-FFF2-40B4-BE49-F238E27FC236}">
                    <a16:creationId xmlns:a16="http://schemas.microsoft.com/office/drawing/2014/main" id="{08749DD1-ACF4-750C-6867-1616375A9A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315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89" name="Rectangle 2933">
                <a:extLst>
                  <a:ext uri="{FF2B5EF4-FFF2-40B4-BE49-F238E27FC236}">
                    <a16:creationId xmlns:a16="http://schemas.microsoft.com/office/drawing/2014/main" id="{3CAC27FA-B883-D106-6E08-5F2EEFA3DE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319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90" name="Rectangle 2934">
                <a:extLst>
                  <a:ext uri="{FF2B5EF4-FFF2-40B4-BE49-F238E27FC236}">
                    <a16:creationId xmlns:a16="http://schemas.microsoft.com/office/drawing/2014/main" id="{5E6B3433-BABD-6FEB-2174-D150F21AB8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34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91" name="Rectangle 2935">
                <a:extLst>
                  <a:ext uri="{FF2B5EF4-FFF2-40B4-BE49-F238E27FC236}">
                    <a16:creationId xmlns:a16="http://schemas.microsoft.com/office/drawing/2014/main" id="{E176BABB-BDB2-C8F2-955C-4122C40DFF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347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92" name="Rectangle 2936">
                <a:extLst>
                  <a:ext uri="{FF2B5EF4-FFF2-40B4-BE49-F238E27FC236}">
                    <a16:creationId xmlns:a16="http://schemas.microsoft.com/office/drawing/2014/main" id="{ADEFBCE9-B4E6-D4DD-9746-7F5646DD5D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37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93" name="Rectangle 2937">
                <a:extLst>
                  <a:ext uri="{FF2B5EF4-FFF2-40B4-BE49-F238E27FC236}">
                    <a16:creationId xmlns:a16="http://schemas.microsoft.com/office/drawing/2014/main" id="{769E85C3-A25F-84C3-DD1A-848F716A63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375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94" name="Rectangle 2938">
                <a:extLst>
                  <a:ext uri="{FF2B5EF4-FFF2-40B4-BE49-F238E27FC236}">
                    <a16:creationId xmlns:a16="http://schemas.microsoft.com/office/drawing/2014/main" id="{35E680DB-4E52-0CBB-F386-904E555462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39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95" name="Rectangle 2939">
                <a:extLst>
                  <a:ext uri="{FF2B5EF4-FFF2-40B4-BE49-F238E27FC236}">
                    <a16:creationId xmlns:a16="http://schemas.microsoft.com/office/drawing/2014/main" id="{8A4F04A2-4063-86C1-503A-71ABBF4B23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4030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96" name="Rectangle 2940">
                <a:extLst>
                  <a:ext uri="{FF2B5EF4-FFF2-40B4-BE49-F238E27FC236}">
                    <a16:creationId xmlns:a16="http://schemas.microsoft.com/office/drawing/2014/main" id="{62EBE8A5-4B16-39FF-7077-08B3A4CE49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784" y="3994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98" name="Rectangle 2942">
                <a:extLst>
                  <a:ext uri="{FF2B5EF4-FFF2-40B4-BE49-F238E27FC236}">
                    <a16:creationId xmlns:a16="http://schemas.microsoft.com/office/drawing/2014/main" id="{F759B0A7-0751-B26E-2414-BCC1C9237B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42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099" name="Rectangle 2943">
                <a:extLst>
                  <a:ext uri="{FF2B5EF4-FFF2-40B4-BE49-F238E27FC236}">
                    <a16:creationId xmlns:a16="http://schemas.microsoft.com/office/drawing/2014/main" id="{8B7284B2-6B71-EF53-F9C0-4678FC11B7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430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00" name="Rectangle 2944">
                <a:extLst>
                  <a:ext uri="{FF2B5EF4-FFF2-40B4-BE49-F238E27FC236}">
                    <a16:creationId xmlns:a16="http://schemas.microsoft.com/office/drawing/2014/main" id="{327608E6-D940-930D-BD49-7D611B1AD99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455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01" name="Rectangle 2945">
                <a:extLst>
                  <a:ext uri="{FF2B5EF4-FFF2-40B4-BE49-F238E27FC236}">
                    <a16:creationId xmlns:a16="http://schemas.microsoft.com/office/drawing/2014/main" id="{46869797-1DB6-90A4-9D6F-F076776734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4590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02" name="Rectangle 2946">
                <a:extLst>
                  <a:ext uri="{FF2B5EF4-FFF2-40B4-BE49-F238E27FC236}">
                    <a16:creationId xmlns:a16="http://schemas.microsoft.com/office/drawing/2014/main" id="{E939AA0C-282A-1248-CCC4-B9CBDF6E06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94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03" name="Rectangle 2947">
                <a:extLst>
                  <a:ext uri="{FF2B5EF4-FFF2-40B4-BE49-F238E27FC236}">
                    <a16:creationId xmlns:a16="http://schemas.microsoft.com/office/drawing/2014/main" id="{B676BF56-5F5B-EBF8-4512-E486312B1E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889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04" name="Rectangle 2948">
                <a:extLst>
                  <a:ext uri="{FF2B5EF4-FFF2-40B4-BE49-F238E27FC236}">
                    <a16:creationId xmlns:a16="http://schemas.microsoft.com/office/drawing/2014/main" id="{E14C2E8E-8F01-3AD8-5FF5-135861D709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4870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05" name="Rectangle 2949">
                <a:extLst>
                  <a:ext uri="{FF2B5EF4-FFF2-40B4-BE49-F238E27FC236}">
                    <a16:creationId xmlns:a16="http://schemas.microsoft.com/office/drawing/2014/main" id="{6B9DB45C-9011-EFAB-C6F9-A0B7A17AD4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51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06" name="Rectangle 2950">
                <a:extLst>
                  <a:ext uri="{FF2B5EF4-FFF2-40B4-BE49-F238E27FC236}">
                    <a16:creationId xmlns:a16="http://schemas.microsoft.com/office/drawing/2014/main" id="{96B0A7FF-7B4D-F495-9560-396B11FFEB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514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07" name="Rectangle 2951">
                <a:extLst>
                  <a:ext uri="{FF2B5EF4-FFF2-40B4-BE49-F238E27FC236}">
                    <a16:creationId xmlns:a16="http://schemas.microsoft.com/office/drawing/2014/main" id="{524684CB-E40B-A0FF-BC5E-61239CAA37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53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08" name="Rectangle 2952">
                <a:extLst>
                  <a:ext uri="{FF2B5EF4-FFF2-40B4-BE49-F238E27FC236}">
                    <a16:creationId xmlns:a16="http://schemas.microsoft.com/office/drawing/2014/main" id="{C4F61F08-E527-3EF0-AEF4-E9DD74D58A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543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09" name="Rectangle 2953">
                <a:extLst>
                  <a:ext uri="{FF2B5EF4-FFF2-40B4-BE49-F238E27FC236}">
                    <a16:creationId xmlns:a16="http://schemas.microsoft.com/office/drawing/2014/main" id="{D0D40087-6EC5-9656-7A74-C01999B4CA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56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10" name="Rectangle 2954">
                <a:extLst>
                  <a:ext uri="{FF2B5EF4-FFF2-40B4-BE49-F238E27FC236}">
                    <a16:creationId xmlns:a16="http://schemas.microsoft.com/office/drawing/2014/main" id="{72097243-329B-A462-7549-C650F0AEB3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570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11" name="Rectangle 2955">
                <a:extLst>
                  <a:ext uri="{FF2B5EF4-FFF2-40B4-BE49-F238E27FC236}">
                    <a16:creationId xmlns:a16="http://schemas.microsoft.com/office/drawing/2014/main" id="{A0F6A493-2ABD-F6D5-4633-EF78600178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59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12" name="Rectangle 2956">
                <a:extLst>
                  <a:ext uri="{FF2B5EF4-FFF2-40B4-BE49-F238E27FC236}">
                    <a16:creationId xmlns:a16="http://schemas.microsoft.com/office/drawing/2014/main" id="{528CCEA1-FBDB-20EA-45A3-D1BF6B01C12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5989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13" name="Rectangle 2957">
                <a:extLst>
                  <a:ext uri="{FF2B5EF4-FFF2-40B4-BE49-F238E27FC236}">
                    <a16:creationId xmlns:a16="http://schemas.microsoft.com/office/drawing/2014/main" id="{23DE8877-2129-1515-DAF1-FA69BC97E3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784" y="5953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14" name="Rectangle 2958">
                <a:extLst>
                  <a:ext uri="{FF2B5EF4-FFF2-40B4-BE49-F238E27FC236}">
                    <a16:creationId xmlns:a16="http://schemas.microsoft.com/office/drawing/2014/main" id="{A1C4F2BD-EDDD-0EF3-620E-3F104F8525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623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15" name="Rectangle 2959">
                <a:extLst>
                  <a:ext uri="{FF2B5EF4-FFF2-40B4-BE49-F238E27FC236}">
                    <a16:creationId xmlns:a16="http://schemas.microsoft.com/office/drawing/2014/main" id="{AB5BE787-665B-2990-A31C-F97D248461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626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16" name="Rectangle 2960">
                <a:extLst>
                  <a:ext uri="{FF2B5EF4-FFF2-40B4-BE49-F238E27FC236}">
                    <a16:creationId xmlns:a16="http://schemas.microsoft.com/office/drawing/2014/main" id="{2BC3B977-A9F5-936A-0ADD-4991FC4AD8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651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17" name="Rectangle 2961">
                <a:extLst>
                  <a:ext uri="{FF2B5EF4-FFF2-40B4-BE49-F238E27FC236}">
                    <a16:creationId xmlns:a16="http://schemas.microsoft.com/office/drawing/2014/main" id="{9F92B682-D936-5194-7BF9-3CA81ECD63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6549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18" name="Rectangle 2962">
                <a:extLst>
                  <a:ext uri="{FF2B5EF4-FFF2-40B4-BE49-F238E27FC236}">
                    <a16:creationId xmlns:a16="http://schemas.microsoft.com/office/drawing/2014/main" id="{E81AD05B-BE90-A3F0-4A84-BE5D2FA085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67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19" name="Rectangle 2963">
                <a:extLst>
                  <a:ext uri="{FF2B5EF4-FFF2-40B4-BE49-F238E27FC236}">
                    <a16:creationId xmlns:a16="http://schemas.microsoft.com/office/drawing/2014/main" id="{EED69C20-6FAD-20B7-AD0A-66E98B9EA7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6828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20" name="Rectangle 2964">
                <a:extLst>
                  <a:ext uri="{FF2B5EF4-FFF2-40B4-BE49-F238E27FC236}">
                    <a16:creationId xmlns:a16="http://schemas.microsoft.com/office/drawing/2014/main" id="{421A654A-8889-1572-982F-1426392336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70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21" name="Rectangle 2965">
                <a:extLst>
                  <a:ext uri="{FF2B5EF4-FFF2-40B4-BE49-F238E27FC236}">
                    <a16:creationId xmlns:a16="http://schemas.microsoft.com/office/drawing/2014/main" id="{3ADE9A72-994E-BA0A-553B-403FE82E36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710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22" name="Rectangle 2966">
                <a:extLst>
                  <a:ext uri="{FF2B5EF4-FFF2-40B4-BE49-F238E27FC236}">
                    <a16:creationId xmlns:a16="http://schemas.microsoft.com/office/drawing/2014/main" id="{D1748D0F-DD24-0AE4-5B2F-EC02166C78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73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23" name="Rectangle 2967">
                <a:extLst>
                  <a:ext uri="{FF2B5EF4-FFF2-40B4-BE49-F238E27FC236}">
                    <a16:creationId xmlns:a16="http://schemas.microsoft.com/office/drawing/2014/main" id="{A0BBAC86-DD59-4DC9-13E1-2D995D9410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738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24" name="Rectangle 2968">
                <a:extLst>
                  <a:ext uri="{FF2B5EF4-FFF2-40B4-BE49-F238E27FC236}">
                    <a16:creationId xmlns:a16="http://schemas.microsoft.com/office/drawing/2014/main" id="{F1F2ADE1-F592-2737-C18E-127BADE809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763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25" name="Rectangle 2969">
                <a:extLst>
                  <a:ext uri="{FF2B5EF4-FFF2-40B4-BE49-F238E27FC236}">
                    <a16:creationId xmlns:a16="http://schemas.microsoft.com/office/drawing/2014/main" id="{4D2CEF71-8974-B4E5-FB9A-90CBA67294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766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26" name="Rectangle 2970">
                <a:extLst>
                  <a:ext uri="{FF2B5EF4-FFF2-40B4-BE49-F238E27FC236}">
                    <a16:creationId xmlns:a16="http://schemas.microsoft.com/office/drawing/2014/main" id="{AC162775-8B37-1CC4-9F0F-F8047D0DCD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791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27" name="Rectangle 2971">
                <a:extLst>
                  <a:ext uri="{FF2B5EF4-FFF2-40B4-BE49-F238E27FC236}">
                    <a16:creationId xmlns:a16="http://schemas.microsoft.com/office/drawing/2014/main" id="{2B49D78F-1596-4DC3-ACCB-90DE50D390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7948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28" name="Rectangle 2972">
                <a:extLst>
                  <a:ext uri="{FF2B5EF4-FFF2-40B4-BE49-F238E27FC236}">
                    <a16:creationId xmlns:a16="http://schemas.microsoft.com/office/drawing/2014/main" id="{1DCBDFF8-1F98-B078-BF58-1989405A5B9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784" y="7912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29" name="Rectangle 2973">
                <a:extLst>
                  <a:ext uri="{FF2B5EF4-FFF2-40B4-BE49-F238E27FC236}">
                    <a16:creationId xmlns:a16="http://schemas.microsoft.com/office/drawing/2014/main" id="{36D32127-60AA-1B76-5643-7B404CE1B4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81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30" name="Rectangle 2974">
                <a:extLst>
                  <a:ext uri="{FF2B5EF4-FFF2-40B4-BE49-F238E27FC236}">
                    <a16:creationId xmlns:a16="http://schemas.microsoft.com/office/drawing/2014/main" id="{B723E0FE-F9E5-5E76-F8F4-3DEEC3206C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8227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31" name="Rectangle 2975">
                <a:extLst>
                  <a:ext uri="{FF2B5EF4-FFF2-40B4-BE49-F238E27FC236}">
                    <a16:creationId xmlns:a16="http://schemas.microsoft.com/office/drawing/2014/main" id="{3B09F494-0AF0-BB5E-AA21-3C679CF4D1B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847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32" name="Rectangle 2976">
                <a:extLst>
                  <a:ext uri="{FF2B5EF4-FFF2-40B4-BE49-F238E27FC236}">
                    <a16:creationId xmlns:a16="http://schemas.microsoft.com/office/drawing/2014/main" id="{D6C825DE-0204-D6B1-3CD7-DDBC95B1BC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8508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33" name="Rectangle 2977">
                <a:extLst>
                  <a:ext uri="{FF2B5EF4-FFF2-40B4-BE49-F238E27FC236}">
                    <a16:creationId xmlns:a16="http://schemas.microsoft.com/office/drawing/2014/main" id="{607EF8FA-2181-101B-DC0F-D47A90AA2B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875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34" name="Rectangle 2978">
                <a:extLst>
                  <a:ext uri="{FF2B5EF4-FFF2-40B4-BE49-F238E27FC236}">
                    <a16:creationId xmlns:a16="http://schemas.microsoft.com/office/drawing/2014/main" id="{22370B08-FB26-29A5-3A2E-95FB3A18A1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8787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35" name="Rectangle 2979">
                <a:extLst>
                  <a:ext uri="{FF2B5EF4-FFF2-40B4-BE49-F238E27FC236}">
                    <a16:creationId xmlns:a16="http://schemas.microsoft.com/office/drawing/2014/main" id="{CF536B1A-36AC-4D69-31F6-2D4FB0D509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90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36" name="Rectangle 2980">
                <a:extLst>
                  <a:ext uri="{FF2B5EF4-FFF2-40B4-BE49-F238E27FC236}">
                    <a16:creationId xmlns:a16="http://schemas.microsoft.com/office/drawing/2014/main" id="{B7B6F7F7-BD09-32D9-93FF-5ED4F0C777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9065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37" name="Rectangle 2981">
                <a:extLst>
                  <a:ext uri="{FF2B5EF4-FFF2-40B4-BE49-F238E27FC236}">
                    <a16:creationId xmlns:a16="http://schemas.microsoft.com/office/drawing/2014/main" id="{24A5C018-5039-C265-B79B-8986B0BDC8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931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38" name="Rectangle 2982">
                <a:extLst>
                  <a:ext uri="{FF2B5EF4-FFF2-40B4-BE49-F238E27FC236}">
                    <a16:creationId xmlns:a16="http://schemas.microsoft.com/office/drawing/2014/main" id="{F91A1A1D-C5F3-D54F-DDAD-E8B69E2328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9346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39" name="Rectangle 2983">
                <a:extLst>
                  <a:ext uri="{FF2B5EF4-FFF2-40B4-BE49-F238E27FC236}">
                    <a16:creationId xmlns:a16="http://schemas.microsoft.com/office/drawing/2014/main" id="{980FB8AB-0DA4-292C-2BDC-F9EE9FC088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959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40" name="Rectangle 2984">
                <a:extLst>
                  <a:ext uri="{FF2B5EF4-FFF2-40B4-BE49-F238E27FC236}">
                    <a16:creationId xmlns:a16="http://schemas.microsoft.com/office/drawing/2014/main" id="{CCBB2995-CE77-4BDB-14AC-89484502ED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962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41" name="Rectangle 2985">
                <a:extLst>
                  <a:ext uri="{FF2B5EF4-FFF2-40B4-BE49-F238E27FC236}">
                    <a16:creationId xmlns:a16="http://schemas.microsoft.com/office/drawing/2014/main" id="{A452A35D-89EB-2F72-F6C1-B680F5C4CA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987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42" name="Rectangle 2986">
                <a:extLst>
                  <a:ext uri="{FF2B5EF4-FFF2-40B4-BE49-F238E27FC236}">
                    <a16:creationId xmlns:a16="http://schemas.microsoft.com/office/drawing/2014/main" id="{10A9A971-0526-0C4B-627F-A0C1154683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9905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43" name="Rectangle 2987">
                <a:extLst>
                  <a:ext uri="{FF2B5EF4-FFF2-40B4-BE49-F238E27FC236}">
                    <a16:creationId xmlns:a16="http://schemas.microsoft.com/office/drawing/2014/main" id="{C1859CC7-B997-11C7-0384-E76C8C9B44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784" y="9869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44" name="Rectangle 2988">
                <a:extLst>
                  <a:ext uri="{FF2B5EF4-FFF2-40B4-BE49-F238E27FC236}">
                    <a16:creationId xmlns:a16="http://schemas.microsoft.com/office/drawing/2014/main" id="{456E932B-9AA2-8CED-EF09-E30E5E053C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88" y="1015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45" name="Rectangle 2989">
                <a:extLst>
                  <a:ext uri="{FF2B5EF4-FFF2-40B4-BE49-F238E27FC236}">
                    <a16:creationId xmlns:a16="http://schemas.microsoft.com/office/drawing/2014/main" id="{1CE09B80-54A3-CE26-26F1-CA287C6879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41" y="10184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146" name="Rectangle 2990">
                <a:extLst>
                  <a:ext uri="{FF2B5EF4-FFF2-40B4-BE49-F238E27FC236}">
                    <a16:creationId xmlns:a16="http://schemas.microsoft.com/office/drawing/2014/main" id="{EFDC0E39-7529-7336-50C4-6226D101DD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15" y="1724"/>
                <a:ext cx="1251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47" name="Freeform 2991">
                <a:extLst>
                  <a:ext uri="{FF2B5EF4-FFF2-40B4-BE49-F238E27FC236}">
                    <a16:creationId xmlns:a16="http://schemas.microsoft.com/office/drawing/2014/main" id="{43212352-A474-D53C-EC38-6A25E38E657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515" y="2562"/>
                <a:ext cx="1251" cy="8117"/>
              </a:xfrm>
              <a:custGeom>
                <a:avLst/>
                <a:gdLst>
                  <a:gd name="T0" fmla="*/ 1251 w 1251"/>
                  <a:gd name="T1" fmla="*/ 7976 h 8117"/>
                  <a:gd name="T2" fmla="*/ 492 w 1251"/>
                  <a:gd name="T3" fmla="*/ 8117 h 8117"/>
                  <a:gd name="T4" fmla="*/ 492 w 1251"/>
                  <a:gd name="T5" fmla="*/ 7836 h 8117"/>
                  <a:gd name="T6" fmla="*/ 1251 w 1251"/>
                  <a:gd name="T7" fmla="*/ 7976 h 8117"/>
                  <a:gd name="T8" fmla="*/ 492 w 1251"/>
                  <a:gd name="T9" fmla="*/ 7836 h 8117"/>
                  <a:gd name="T10" fmla="*/ 492 w 1251"/>
                  <a:gd name="T11" fmla="*/ 7836 h 8117"/>
                  <a:gd name="T12" fmla="*/ 257 w 1251"/>
                  <a:gd name="T13" fmla="*/ 8117 h 8117"/>
                  <a:gd name="T14" fmla="*/ 0 w 1251"/>
                  <a:gd name="T15" fmla="*/ 7836 h 8117"/>
                  <a:gd name="T16" fmla="*/ 257 w 1251"/>
                  <a:gd name="T17" fmla="*/ 8117 h 8117"/>
                  <a:gd name="T18" fmla="*/ 0 w 1251"/>
                  <a:gd name="T19" fmla="*/ 7836 h 8117"/>
                  <a:gd name="T20" fmla="*/ 1251 w 1251"/>
                  <a:gd name="T21" fmla="*/ 6017 h 8117"/>
                  <a:gd name="T22" fmla="*/ 492 w 1251"/>
                  <a:gd name="T23" fmla="*/ 6158 h 8117"/>
                  <a:gd name="T24" fmla="*/ 492 w 1251"/>
                  <a:gd name="T25" fmla="*/ 5877 h 8117"/>
                  <a:gd name="T26" fmla="*/ 1251 w 1251"/>
                  <a:gd name="T27" fmla="*/ 6017 h 8117"/>
                  <a:gd name="T28" fmla="*/ 492 w 1251"/>
                  <a:gd name="T29" fmla="*/ 5877 h 8117"/>
                  <a:gd name="T30" fmla="*/ 492 w 1251"/>
                  <a:gd name="T31" fmla="*/ 5877 h 8117"/>
                  <a:gd name="T32" fmla="*/ 257 w 1251"/>
                  <a:gd name="T33" fmla="*/ 6158 h 8117"/>
                  <a:gd name="T34" fmla="*/ 0 w 1251"/>
                  <a:gd name="T35" fmla="*/ 5877 h 8117"/>
                  <a:gd name="T36" fmla="*/ 257 w 1251"/>
                  <a:gd name="T37" fmla="*/ 6158 h 8117"/>
                  <a:gd name="T38" fmla="*/ 0 w 1251"/>
                  <a:gd name="T39" fmla="*/ 5877 h 8117"/>
                  <a:gd name="T40" fmla="*/ 1251 w 1251"/>
                  <a:gd name="T41" fmla="*/ 4058 h 8117"/>
                  <a:gd name="T42" fmla="*/ 492 w 1251"/>
                  <a:gd name="T43" fmla="*/ 4199 h 8117"/>
                  <a:gd name="T44" fmla="*/ 492 w 1251"/>
                  <a:gd name="T45" fmla="*/ 3918 h 8117"/>
                  <a:gd name="T46" fmla="*/ 1251 w 1251"/>
                  <a:gd name="T47" fmla="*/ 4058 h 8117"/>
                  <a:gd name="T48" fmla="*/ 492 w 1251"/>
                  <a:gd name="T49" fmla="*/ 3918 h 8117"/>
                  <a:gd name="T50" fmla="*/ 492 w 1251"/>
                  <a:gd name="T51" fmla="*/ 3918 h 8117"/>
                  <a:gd name="T52" fmla="*/ 257 w 1251"/>
                  <a:gd name="T53" fmla="*/ 4199 h 8117"/>
                  <a:gd name="T54" fmla="*/ 0 w 1251"/>
                  <a:gd name="T55" fmla="*/ 3918 h 8117"/>
                  <a:gd name="T56" fmla="*/ 257 w 1251"/>
                  <a:gd name="T57" fmla="*/ 4199 h 8117"/>
                  <a:gd name="T58" fmla="*/ 0 w 1251"/>
                  <a:gd name="T59" fmla="*/ 3918 h 8117"/>
                  <a:gd name="T60" fmla="*/ 1251 w 1251"/>
                  <a:gd name="T61" fmla="*/ 2099 h 8117"/>
                  <a:gd name="T62" fmla="*/ 492 w 1251"/>
                  <a:gd name="T63" fmla="*/ 2240 h 8117"/>
                  <a:gd name="T64" fmla="*/ 492 w 1251"/>
                  <a:gd name="T65" fmla="*/ 1959 h 8117"/>
                  <a:gd name="T66" fmla="*/ 1251 w 1251"/>
                  <a:gd name="T67" fmla="*/ 2099 h 8117"/>
                  <a:gd name="T68" fmla="*/ 492 w 1251"/>
                  <a:gd name="T69" fmla="*/ 1959 h 8117"/>
                  <a:gd name="T70" fmla="*/ 492 w 1251"/>
                  <a:gd name="T71" fmla="*/ 1959 h 8117"/>
                  <a:gd name="T72" fmla="*/ 257 w 1251"/>
                  <a:gd name="T73" fmla="*/ 2240 h 8117"/>
                  <a:gd name="T74" fmla="*/ 0 w 1251"/>
                  <a:gd name="T75" fmla="*/ 1959 h 8117"/>
                  <a:gd name="T76" fmla="*/ 257 w 1251"/>
                  <a:gd name="T77" fmla="*/ 2240 h 8117"/>
                  <a:gd name="T78" fmla="*/ 0 w 1251"/>
                  <a:gd name="T79" fmla="*/ 1959 h 8117"/>
                  <a:gd name="T80" fmla="*/ 1251 w 1251"/>
                  <a:gd name="T81" fmla="*/ 140 h 8117"/>
                  <a:gd name="T82" fmla="*/ 492 w 1251"/>
                  <a:gd name="T83" fmla="*/ 281 h 8117"/>
                  <a:gd name="T84" fmla="*/ 492 w 1251"/>
                  <a:gd name="T85" fmla="*/ 0 h 8117"/>
                  <a:gd name="T86" fmla="*/ 1251 w 1251"/>
                  <a:gd name="T87" fmla="*/ 140 h 8117"/>
                  <a:gd name="T88" fmla="*/ 492 w 1251"/>
                  <a:gd name="T89" fmla="*/ 0 h 8117"/>
                  <a:gd name="T90" fmla="*/ 492 w 1251"/>
                  <a:gd name="T91" fmla="*/ 0 h 8117"/>
                  <a:gd name="T92" fmla="*/ 257 w 1251"/>
                  <a:gd name="T93" fmla="*/ 281 h 8117"/>
                  <a:gd name="T94" fmla="*/ 0 w 1251"/>
                  <a:gd name="T95" fmla="*/ 0 h 8117"/>
                  <a:gd name="T96" fmla="*/ 257 w 1251"/>
                  <a:gd name="T97" fmla="*/ 281 h 8117"/>
                  <a:gd name="T98" fmla="*/ 0 w 1251"/>
                  <a:gd name="T99" fmla="*/ 0 h 81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251" h="8117">
                    <a:moveTo>
                      <a:pt x="492" y="7976"/>
                    </a:moveTo>
                    <a:lnTo>
                      <a:pt x="1251" y="7976"/>
                    </a:lnTo>
                    <a:lnTo>
                      <a:pt x="1251" y="8117"/>
                    </a:lnTo>
                    <a:lnTo>
                      <a:pt x="492" y="8117"/>
                    </a:lnTo>
                    <a:lnTo>
                      <a:pt x="492" y="7976"/>
                    </a:lnTo>
                    <a:close/>
                    <a:moveTo>
                      <a:pt x="492" y="7836"/>
                    </a:moveTo>
                    <a:lnTo>
                      <a:pt x="1251" y="7836"/>
                    </a:lnTo>
                    <a:lnTo>
                      <a:pt x="1251" y="7976"/>
                    </a:lnTo>
                    <a:lnTo>
                      <a:pt x="492" y="7976"/>
                    </a:lnTo>
                    <a:lnTo>
                      <a:pt x="492" y="7836"/>
                    </a:lnTo>
                    <a:close/>
                    <a:moveTo>
                      <a:pt x="257" y="7836"/>
                    </a:moveTo>
                    <a:lnTo>
                      <a:pt x="492" y="7836"/>
                    </a:lnTo>
                    <a:lnTo>
                      <a:pt x="492" y="8117"/>
                    </a:lnTo>
                    <a:lnTo>
                      <a:pt x="257" y="8117"/>
                    </a:lnTo>
                    <a:lnTo>
                      <a:pt x="257" y="7836"/>
                    </a:lnTo>
                    <a:close/>
                    <a:moveTo>
                      <a:pt x="0" y="7836"/>
                    </a:moveTo>
                    <a:lnTo>
                      <a:pt x="257" y="7836"/>
                    </a:lnTo>
                    <a:lnTo>
                      <a:pt x="257" y="8117"/>
                    </a:lnTo>
                    <a:lnTo>
                      <a:pt x="0" y="8117"/>
                    </a:lnTo>
                    <a:lnTo>
                      <a:pt x="0" y="7836"/>
                    </a:lnTo>
                    <a:close/>
                    <a:moveTo>
                      <a:pt x="492" y="6017"/>
                    </a:moveTo>
                    <a:lnTo>
                      <a:pt x="1251" y="6017"/>
                    </a:lnTo>
                    <a:lnTo>
                      <a:pt x="1251" y="6158"/>
                    </a:lnTo>
                    <a:lnTo>
                      <a:pt x="492" y="6158"/>
                    </a:lnTo>
                    <a:lnTo>
                      <a:pt x="492" y="6017"/>
                    </a:lnTo>
                    <a:close/>
                    <a:moveTo>
                      <a:pt x="492" y="5877"/>
                    </a:moveTo>
                    <a:lnTo>
                      <a:pt x="1251" y="5877"/>
                    </a:lnTo>
                    <a:lnTo>
                      <a:pt x="1251" y="6017"/>
                    </a:lnTo>
                    <a:lnTo>
                      <a:pt x="492" y="6017"/>
                    </a:lnTo>
                    <a:lnTo>
                      <a:pt x="492" y="5877"/>
                    </a:lnTo>
                    <a:close/>
                    <a:moveTo>
                      <a:pt x="257" y="5877"/>
                    </a:moveTo>
                    <a:lnTo>
                      <a:pt x="492" y="5877"/>
                    </a:lnTo>
                    <a:lnTo>
                      <a:pt x="492" y="6158"/>
                    </a:lnTo>
                    <a:lnTo>
                      <a:pt x="257" y="6158"/>
                    </a:lnTo>
                    <a:lnTo>
                      <a:pt x="257" y="5877"/>
                    </a:lnTo>
                    <a:close/>
                    <a:moveTo>
                      <a:pt x="0" y="5877"/>
                    </a:moveTo>
                    <a:lnTo>
                      <a:pt x="257" y="5877"/>
                    </a:lnTo>
                    <a:lnTo>
                      <a:pt x="257" y="6158"/>
                    </a:lnTo>
                    <a:lnTo>
                      <a:pt x="0" y="6158"/>
                    </a:lnTo>
                    <a:lnTo>
                      <a:pt x="0" y="5877"/>
                    </a:lnTo>
                    <a:close/>
                    <a:moveTo>
                      <a:pt x="492" y="4058"/>
                    </a:moveTo>
                    <a:lnTo>
                      <a:pt x="1251" y="4058"/>
                    </a:lnTo>
                    <a:lnTo>
                      <a:pt x="1251" y="4199"/>
                    </a:lnTo>
                    <a:lnTo>
                      <a:pt x="492" y="4199"/>
                    </a:lnTo>
                    <a:lnTo>
                      <a:pt x="492" y="4058"/>
                    </a:lnTo>
                    <a:close/>
                    <a:moveTo>
                      <a:pt x="492" y="3918"/>
                    </a:moveTo>
                    <a:lnTo>
                      <a:pt x="1251" y="3918"/>
                    </a:lnTo>
                    <a:lnTo>
                      <a:pt x="1251" y="4058"/>
                    </a:lnTo>
                    <a:lnTo>
                      <a:pt x="492" y="4058"/>
                    </a:lnTo>
                    <a:lnTo>
                      <a:pt x="492" y="3918"/>
                    </a:lnTo>
                    <a:close/>
                    <a:moveTo>
                      <a:pt x="257" y="3918"/>
                    </a:moveTo>
                    <a:lnTo>
                      <a:pt x="492" y="3918"/>
                    </a:lnTo>
                    <a:lnTo>
                      <a:pt x="492" y="4199"/>
                    </a:lnTo>
                    <a:lnTo>
                      <a:pt x="257" y="4199"/>
                    </a:lnTo>
                    <a:lnTo>
                      <a:pt x="257" y="3918"/>
                    </a:lnTo>
                    <a:close/>
                    <a:moveTo>
                      <a:pt x="0" y="3918"/>
                    </a:moveTo>
                    <a:lnTo>
                      <a:pt x="257" y="3918"/>
                    </a:lnTo>
                    <a:lnTo>
                      <a:pt x="257" y="4199"/>
                    </a:lnTo>
                    <a:lnTo>
                      <a:pt x="0" y="4199"/>
                    </a:lnTo>
                    <a:lnTo>
                      <a:pt x="0" y="3918"/>
                    </a:lnTo>
                    <a:close/>
                    <a:moveTo>
                      <a:pt x="492" y="2099"/>
                    </a:moveTo>
                    <a:lnTo>
                      <a:pt x="1251" y="2099"/>
                    </a:lnTo>
                    <a:lnTo>
                      <a:pt x="1251" y="2240"/>
                    </a:lnTo>
                    <a:lnTo>
                      <a:pt x="492" y="2240"/>
                    </a:lnTo>
                    <a:lnTo>
                      <a:pt x="492" y="2099"/>
                    </a:lnTo>
                    <a:close/>
                    <a:moveTo>
                      <a:pt x="492" y="1959"/>
                    </a:moveTo>
                    <a:lnTo>
                      <a:pt x="1251" y="1959"/>
                    </a:lnTo>
                    <a:lnTo>
                      <a:pt x="1251" y="2099"/>
                    </a:lnTo>
                    <a:lnTo>
                      <a:pt x="492" y="2099"/>
                    </a:lnTo>
                    <a:lnTo>
                      <a:pt x="492" y="1959"/>
                    </a:lnTo>
                    <a:close/>
                    <a:moveTo>
                      <a:pt x="257" y="1959"/>
                    </a:moveTo>
                    <a:lnTo>
                      <a:pt x="492" y="1959"/>
                    </a:lnTo>
                    <a:lnTo>
                      <a:pt x="492" y="2240"/>
                    </a:lnTo>
                    <a:lnTo>
                      <a:pt x="257" y="2240"/>
                    </a:lnTo>
                    <a:lnTo>
                      <a:pt x="257" y="1959"/>
                    </a:lnTo>
                    <a:close/>
                    <a:moveTo>
                      <a:pt x="0" y="1959"/>
                    </a:moveTo>
                    <a:lnTo>
                      <a:pt x="257" y="1959"/>
                    </a:lnTo>
                    <a:lnTo>
                      <a:pt x="257" y="2240"/>
                    </a:lnTo>
                    <a:lnTo>
                      <a:pt x="0" y="2240"/>
                    </a:lnTo>
                    <a:lnTo>
                      <a:pt x="0" y="1959"/>
                    </a:lnTo>
                    <a:close/>
                    <a:moveTo>
                      <a:pt x="492" y="140"/>
                    </a:moveTo>
                    <a:lnTo>
                      <a:pt x="1251" y="140"/>
                    </a:lnTo>
                    <a:lnTo>
                      <a:pt x="1251" y="281"/>
                    </a:lnTo>
                    <a:lnTo>
                      <a:pt x="492" y="281"/>
                    </a:lnTo>
                    <a:lnTo>
                      <a:pt x="492" y="140"/>
                    </a:lnTo>
                    <a:close/>
                    <a:moveTo>
                      <a:pt x="492" y="0"/>
                    </a:moveTo>
                    <a:lnTo>
                      <a:pt x="1251" y="0"/>
                    </a:lnTo>
                    <a:lnTo>
                      <a:pt x="1251" y="140"/>
                    </a:lnTo>
                    <a:lnTo>
                      <a:pt x="492" y="140"/>
                    </a:lnTo>
                    <a:lnTo>
                      <a:pt x="492" y="0"/>
                    </a:lnTo>
                    <a:close/>
                    <a:moveTo>
                      <a:pt x="257" y="0"/>
                    </a:moveTo>
                    <a:lnTo>
                      <a:pt x="492" y="0"/>
                    </a:lnTo>
                    <a:lnTo>
                      <a:pt x="492" y="281"/>
                    </a:lnTo>
                    <a:lnTo>
                      <a:pt x="257" y="281"/>
                    </a:lnTo>
                    <a:lnTo>
                      <a:pt x="257" y="0"/>
                    </a:lnTo>
                    <a:close/>
                    <a:moveTo>
                      <a:pt x="0" y="0"/>
                    </a:moveTo>
                    <a:lnTo>
                      <a:pt x="257" y="0"/>
                    </a:lnTo>
                    <a:lnTo>
                      <a:pt x="257" y="281"/>
                    </a:lnTo>
                    <a:lnTo>
                      <a:pt x="0" y="281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48" name="Line 2992">
                <a:extLst>
                  <a:ext uri="{FF2B5EF4-FFF2-40B4-BE49-F238E27FC236}">
                    <a16:creationId xmlns:a16="http://schemas.microsoft.com/office/drawing/2014/main" id="{56DF8524-E6C0-3406-9573-C050519DA3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49" name="Line 2993">
                <a:extLst>
                  <a:ext uri="{FF2B5EF4-FFF2-40B4-BE49-F238E27FC236}">
                    <a16:creationId xmlns:a16="http://schemas.microsoft.com/office/drawing/2014/main" id="{96BB4755-7CFC-1EBB-5FEC-2702C1BD17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106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50" name="Line 2994">
                <a:extLst>
                  <a:ext uri="{FF2B5EF4-FFF2-40B4-BE49-F238E27FC236}">
                    <a16:creationId xmlns:a16="http://schemas.microsoft.com/office/drawing/2014/main" id="{E46C45E6-183D-05B1-E0FA-758D0D0D42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1067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51" name="Line 2995">
                <a:extLst>
                  <a:ext uri="{FF2B5EF4-FFF2-40B4-BE49-F238E27FC236}">
                    <a16:creationId xmlns:a16="http://schemas.microsoft.com/office/drawing/2014/main" id="{141E5545-D35F-9107-5CB5-592D32566B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200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52" name="Line 2996">
                <a:extLst>
                  <a:ext uri="{FF2B5EF4-FFF2-40B4-BE49-F238E27FC236}">
                    <a16:creationId xmlns:a16="http://schemas.microsoft.com/office/drawing/2014/main" id="{92C3A4A9-C144-589B-E452-03A18E54B5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200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53" name="Line 2997">
                <a:extLst>
                  <a:ext uri="{FF2B5EF4-FFF2-40B4-BE49-F238E27FC236}">
                    <a16:creationId xmlns:a16="http://schemas.microsoft.com/office/drawing/2014/main" id="{CADEC50C-2158-B856-E237-F732B10B48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54" name="Line 2998">
                <a:extLst>
                  <a:ext uri="{FF2B5EF4-FFF2-40B4-BE49-F238E27FC236}">
                    <a16:creationId xmlns:a16="http://schemas.microsoft.com/office/drawing/2014/main" id="{B80BD0EA-2D47-653E-70F6-6CB580EDC9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55" name="Line 2999">
                <a:extLst>
                  <a:ext uri="{FF2B5EF4-FFF2-40B4-BE49-F238E27FC236}">
                    <a16:creationId xmlns:a16="http://schemas.microsoft.com/office/drawing/2014/main" id="{FC3D3F88-A979-FD78-E15F-0B6DDCFBA4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22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56" name="Line 3000">
                <a:extLst>
                  <a:ext uri="{FF2B5EF4-FFF2-40B4-BE49-F238E27FC236}">
                    <a16:creationId xmlns:a16="http://schemas.microsoft.com/office/drawing/2014/main" id="{7795C5BF-CA60-AD46-9DF9-320B0DB50A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228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57" name="Line 3001">
                <a:extLst>
                  <a:ext uri="{FF2B5EF4-FFF2-40B4-BE49-F238E27FC236}">
                    <a16:creationId xmlns:a16="http://schemas.microsoft.com/office/drawing/2014/main" id="{8012CC0E-E94B-ECCC-51AC-4B01051D1D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58" name="Line 3002">
                <a:extLst>
                  <a:ext uri="{FF2B5EF4-FFF2-40B4-BE49-F238E27FC236}">
                    <a16:creationId xmlns:a16="http://schemas.microsoft.com/office/drawing/2014/main" id="{F07FD8D8-F085-FA24-589E-4FB09DFC35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59" name="Line 3003">
                <a:extLst>
                  <a:ext uri="{FF2B5EF4-FFF2-40B4-BE49-F238E27FC236}">
                    <a16:creationId xmlns:a16="http://schemas.microsoft.com/office/drawing/2014/main" id="{D441FDA0-43F1-B188-0D84-6DFB46FE78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25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60" name="Line 3004">
                <a:extLst>
                  <a:ext uri="{FF2B5EF4-FFF2-40B4-BE49-F238E27FC236}">
                    <a16:creationId xmlns:a16="http://schemas.microsoft.com/office/drawing/2014/main" id="{C97E0ACA-C988-D450-4D1A-F35D7DA766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256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61" name="Line 3005">
                <a:extLst>
                  <a:ext uri="{FF2B5EF4-FFF2-40B4-BE49-F238E27FC236}">
                    <a16:creationId xmlns:a16="http://schemas.microsoft.com/office/drawing/2014/main" id="{4EA08284-EBE4-7714-B354-CDCDC43D13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62" name="Line 3006">
                <a:extLst>
                  <a:ext uri="{FF2B5EF4-FFF2-40B4-BE49-F238E27FC236}">
                    <a16:creationId xmlns:a16="http://schemas.microsoft.com/office/drawing/2014/main" id="{AC07BC35-25F4-AD2A-46E4-6B4C0D59AE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63" name="Line 3007">
                <a:extLst>
                  <a:ext uri="{FF2B5EF4-FFF2-40B4-BE49-F238E27FC236}">
                    <a16:creationId xmlns:a16="http://schemas.microsoft.com/office/drawing/2014/main" id="{7883A37B-2749-353C-FFFF-EB0E666369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284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64" name="Line 3008">
                <a:extLst>
                  <a:ext uri="{FF2B5EF4-FFF2-40B4-BE49-F238E27FC236}">
                    <a16:creationId xmlns:a16="http://schemas.microsoft.com/office/drawing/2014/main" id="{05CA877A-A9C2-BB86-3625-D1CD847545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284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65" name="Line 3009">
                <a:extLst>
                  <a:ext uri="{FF2B5EF4-FFF2-40B4-BE49-F238E27FC236}">
                    <a16:creationId xmlns:a16="http://schemas.microsoft.com/office/drawing/2014/main" id="{5659208F-3B2A-D7B1-89C5-A388CA9CE0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66" name="Line 3010">
                <a:extLst>
                  <a:ext uri="{FF2B5EF4-FFF2-40B4-BE49-F238E27FC236}">
                    <a16:creationId xmlns:a16="http://schemas.microsoft.com/office/drawing/2014/main" id="{EE518688-1B24-0186-C8CE-45BDA2E18A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67" name="Line 3011">
                <a:extLst>
                  <a:ext uri="{FF2B5EF4-FFF2-40B4-BE49-F238E27FC236}">
                    <a16:creationId xmlns:a16="http://schemas.microsoft.com/office/drawing/2014/main" id="{E5735C90-C7AC-48AA-4199-D38CCBE0E2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31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68" name="Line 3012">
                <a:extLst>
                  <a:ext uri="{FF2B5EF4-FFF2-40B4-BE49-F238E27FC236}">
                    <a16:creationId xmlns:a16="http://schemas.microsoft.com/office/drawing/2014/main" id="{B4409300-C648-F0C6-DAA5-8244B9EBED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312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69" name="Line 3013">
                <a:extLst>
                  <a:ext uri="{FF2B5EF4-FFF2-40B4-BE49-F238E27FC236}">
                    <a16:creationId xmlns:a16="http://schemas.microsoft.com/office/drawing/2014/main" id="{DB340255-A2CA-7EAF-3167-014582126E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70" name="Line 3014">
                <a:extLst>
                  <a:ext uri="{FF2B5EF4-FFF2-40B4-BE49-F238E27FC236}">
                    <a16:creationId xmlns:a16="http://schemas.microsoft.com/office/drawing/2014/main" id="{37A8EA9A-A6BC-C02B-6587-719356A219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71" name="Line 3015">
                <a:extLst>
                  <a:ext uri="{FF2B5EF4-FFF2-40B4-BE49-F238E27FC236}">
                    <a16:creationId xmlns:a16="http://schemas.microsoft.com/office/drawing/2014/main" id="{0C5D8040-F404-1C14-EDB0-7E74104003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34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72" name="Line 3016">
                <a:extLst>
                  <a:ext uri="{FF2B5EF4-FFF2-40B4-BE49-F238E27FC236}">
                    <a16:creationId xmlns:a16="http://schemas.microsoft.com/office/drawing/2014/main" id="{F9DA5405-E7A9-43A9-7AF4-DD6BE3E69C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340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73" name="Line 3017">
                <a:extLst>
                  <a:ext uri="{FF2B5EF4-FFF2-40B4-BE49-F238E27FC236}">
                    <a16:creationId xmlns:a16="http://schemas.microsoft.com/office/drawing/2014/main" id="{EB83B9CA-08E4-00C0-D95E-6BFB433A6F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174" name="Line 3018">
                <a:extLst>
                  <a:ext uri="{FF2B5EF4-FFF2-40B4-BE49-F238E27FC236}">
                    <a16:creationId xmlns:a16="http://schemas.microsoft.com/office/drawing/2014/main" id="{B045475D-558F-A739-BF0D-59C54FEA3D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21" name="Group 3220">
              <a:extLst>
                <a:ext uri="{FF2B5EF4-FFF2-40B4-BE49-F238E27FC236}">
                  <a16:creationId xmlns:a16="http://schemas.microsoft.com/office/drawing/2014/main" id="{5CD88A91-38EF-E6A7-16D8-1816C5A938C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507" y="1724"/>
              <a:ext cx="1267" cy="8955"/>
              <a:chOff x="5507" y="1724"/>
              <a:chExt cx="1267" cy="8955"/>
            </a:xfrm>
          </p:grpSpPr>
          <p:sp>
            <p:nvSpPr>
              <p:cNvPr id="12775" name="Line 3020">
                <a:extLst>
                  <a:ext uri="{FF2B5EF4-FFF2-40B4-BE49-F238E27FC236}">
                    <a16:creationId xmlns:a16="http://schemas.microsoft.com/office/drawing/2014/main" id="{D6ACD7E3-DF5F-209A-F517-9274D3E324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36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76" name="Line 3021">
                <a:extLst>
                  <a:ext uri="{FF2B5EF4-FFF2-40B4-BE49-F238E27FC236}">
                    <a16:creationId xmlns:a16="http://schemas.microsoft.com/office/drawing/2014/main" id="{DB88CAF1-1B8C-99B8-FF5A-AD54E14227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3683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77" name="Line 3022">
                <a:extLst>
                  <a:ext uri="{FF2B5EF4-FFF2-40B4-BE49-F238E27FC236}">
                    <a16:creationId xmlns:a16="http://schemas.microsoft.com/office/drawing/2014/main" id="{755312EB-1700-262C-32DF-123B00D794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78" name="Line 3023">
                <a:extLst>
                  <a:ext uri="{FF2B5EF4-FFF2-40B4-BE49-F238E27FC236}">
                    <a16:creationId xmlns:a16="http://schemas.microsoft.com/office/drawing/2014/main" id="{36486552-F38E-67A6-AB0E-11083F5361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79" name="Line 3024">
                <a:extLst>
                  <a:ext uri="{FF2B5EF4-FFF2-40B4-BE49-F238E27FC236}">
                    <a16:creationId xmlns:a16="http://schemas.microsoft.com/office/drawing/2014/main" id="{F8869A3D-2FB3-C9FA-8744-041F43C5D7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39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80" name="Line 3025">
                <a:extLst>
                  <a:ext uri="{FF2B5EF4-FFF2-40B4-BE49-F238E27FC236}">
                    <a16:creationId xmlns:a16="http://schemas.microsoft.com/office/drawing/2014/main" id="{08BFFFCD-0F42-9D7E-0F7D-263B0D3FB7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396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81" name="Line 3026">
                <a:extLst>
                  <a:ext uri="{FF2B5EF4-FFF2-40B4-BE49-F238E27FC236}">
                    <a16:creationId xmlns:a16="http://schemas.microsoft.com/office/drawing/2014/main" id="{ED6D952E-6266-D112-A134-25D56CC5A0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82" name="Line 3027">
                <a:extLst>
                  <a:ext uri="{FF2B5EF4-FFF2-40B4-BE49-F238E27FC236}">
                    <a16:creationId xmlns:a16="http://schemas.microsoft.com/office/drawing/2014/main" id="{F403F8B2-5959-96C8-4BFC-21FBA2224C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83" name="Line 3028">
                <a:extLst>
                  <a:ext uri="{FF2B5EF4-FFF2-40B4-BE49-F238E27FC236}">
                    <a16:creationId xmlns:a16="http://schemas.microsoft.com/office/drawing/2014/main" id="{22B332E1-A94C-0A77-8E45-47056D1DE5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42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84" name="Line 3029">
                <a:extLst>
                  <a:ext uri="{FF2B5EF4-FFF2-40B4-BE49-F238E27FC236}">
                    <a16:creationId xmlns:a16="http://schemas.microsoft.com/office/drawing/2014/main" id="{9BBE673D-6B3E-AD89-2F5D-1FC75AF457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424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85" name="Line 3030">
                <a:extLst>
                  <a:ext uri="{FF2B5EF4-FFF2-40B4-BE49-F238E27FC236}">
                    <a16:creationId xmlns:a16="http://schemas.microsoft.com/office/drawing/2014/main" id="{960A8F9B-52C5-8A84-29C2-BAF9B69F2D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86" name="Line 3031">
                <a:extLst>
                  <a:ext uri="{FF2B5EF4-FFF2-40B4-BE49-F238E27FC236}">
                    <a16:creationId xmlns:a16="http://schemas.microsoft.com/office/drawing/2014/main" id="{A4523A0F-F701-7F56-1CBC-AB8F229CEA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87" name="Line 3032">
                <a:extLst>
                  <a:ext uri="{FF2B5EF4-FFF2-40B4-BE49-F238E27FC236}">
                    <a16:creationId xmlns:a16="http://schemas.microsoft.com/office/drawing/2014/main" id="{C32765D7-A82F-64BD-EC6F-EB0AF93A66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45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88" name="Line 3033">
                <a:extLst>
                  <a:ext uri="{FF2B5EF4-FFF2-40B4-BE49-F238E27FC236}">
                    <a16:creationId xmlns:a16="http://schemas.microsoft.com/office/drawing/2014/main" id="{011976DE-74AA-8DFA-1F1C-261C9705F5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452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89" name="Line 3034">
                <a:extLst>
                  <a:ext uri="{FF2B5EF4-FFF2-40B4-BE49-F238E27FC236}">
                    <a16:creationId xmlns:a16="http://schemas.microsoft.com/office/drawing/2014/main" id="{78AF560E-EDB6-746F-A81B-0919D1A4B2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90" name="Line 3035">
                <a:extLst>
                  <a:ext uri="{FF2B5EF4-FFF2-40B4-BE49-F238E27FC236}">
                    <a16:creationId xmlns:a16="http://schemas.microsoft.com/office/drawing/2014/main" id="{065C26AE-838D-D398-EE13-7C0C417CDC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91" name="Line 3036">
                <a:extLst>
                  <a:ext uri="{FF2B5EF4-FFF2-40B4-BE49-F238E27FC236}">
                    <a16:creationId xmlns:a16="http://schemas.microsoft.com/office/drawing/2014/main" id="{69881BFD-E794-9AC5-2005-30F1D45530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48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92" name="Line 3037">
                <a:extLst>
                  <a:ext uri="{FF2B5EF4-FFF2-40B4-BE49-F238E27FC236}">
                    <a16:creationId xmlns:a16="http://schemas.microsoft.com/office/drawing/2014/main" id="{6DF00A8F-E415-3A7A-21AC-75BFF00275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480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93" name="Line 3038">
                <a:extLst>
                  <a:ext uri="{FF2B5EF4-FFF2-40B4-BE49-F238E27FC236}">
                    <a16:creationId xmlns:a16="http://schemas.microsoft.com/office/drawing/2014/main" id="{959676E8-5652-00CE-83EF-EF99E9D321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94" name="Line 3039">
                <a:extLst>
                  <a:ext uri="{FF2B5EF4-FFF2-40B4-BE49-F238E27FC236}">
                    <a16:creationId xmlns:a16="http://schemas.microsoft.com/office/drawing/2014/main" id="{E97FB580-E818-BE0E-6661-F58B99A229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95" name="Line 3040">
                <a:extLst>
                  <a:ext uri="{FF2B5EF4-FFF2-40B4-BE49-F238E27FC236}">
                    <a16:creationId xmlns:a16="http://schemas.microsoft.com/office/drawing/2014/main" id="{05C27C4A-E395-E7F1-606B-9243FC0B91A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50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96" name="Line 3041">
                <a:extLst>
                  <a:ext uri="{FF2B5EF4-FFF2-40B4-BE49-F238E27FC236}">
                    <a16:creationId xmlns:a16="http://schemas.microsoft.com/office/drawing/2014/main" id="{AA76150E-1819-4084-628C-5698C00776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508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97" name="Line 3042">
                <a:extLst>
                  <a:ext uri="{FF2B5EF4-FFF2-40B4-BE49-F238E27FC236}">
                    <a16:creationId xmlns:a16="http://schemas.microsoft.com/office/drawing/2014/main" id="{CE1AA9BC-B4FF-8C35-9B82-8269632C36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98" name="Line 3043">
                <a:extLst>
                  <a:ext uri="{FF2B5EF4-FFF2-40B4-BE49-F238E27FC236}">
                    <a16:creationId xmlns:a16="http://schemas.microsoft.com/office/drawing/2014/main" id="{AC8D9A56-EB0D-7B67-4759-A810CA206B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99" name="Line 3044">
                <a:extLst>
                  <a:ext uri="{FF2B5EF4-FFF2-40B4-BE49-F238E27FC236}">
                    <a16:creationId xmlns:a16="http://schemas.microsoft.com/office/drawing/2014/main" id="{ACEC84A3-9563-C365-557B-BF96AE66F4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53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00" name="Line 3045">
                <a:extLst>
                  <a:ext uri="{FF2B5EF4-FFF2-40B4-BE49-F238E27FC236}">
                    <a16:creationId xmlns:a16="http://schemas.microsoft.com/office/drawing/2014/main" id="{C4E74380-ACE8-9F1C-A12C-550742C0B4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536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01" name="Line 3046">
                <a:extLst>
                  <a:ext uri="{FF2B5EF4-FFF2-40B4-BE49-F238E27FC236}">
                    <a16:creationId xmlns:a16="http://schemas.microsoft.com/office/drawing/2014/main" id="{D9A7F345-947D-4155-7196-E584FF8900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02" name="Line 3047">
                <a:extLst>
                  <a:ext uri="{FF2B5EF4-FFF2-40B4-BE49-F238E27FC236}">
                    <a16:creationId xmlns:a16="http://schemas.microsoft.com/office/drawing/2014/main" id="{E3E48B73-7B7E-8CD8-8EF2-B65E71D514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03" name="Line 3048">
                <a:extLst>
                  <a:ext uri="{FF2B5EF4-FFF2-40B4-BE49-F238E27FC236}">
                    <a16:creationId xmlns:a16="http://schemas.microsoft.com/office/drawing/2014/main" id="{BE2F2892-6C04-A1EA-2D65-18205E01D0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56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04" name="Line 3049">
                <a:extLst>
                  <a:ext uri="{FF2B5EF4-FFF2-40B4-BE49-F238E27FC236}">
                    <a16:creationId xmlns:a16="http://schemas.microsoft.com/office/drawing/2014/main" id="{F04D3C07-D560-E612-6471-84E3FCB9B1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5642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05" name="Line 3050">
                <a:extLst>
                  <a:ext uri="{FF2B5EF4-FFF2-40B4-BE49-F238E27FC236}">
                    <a16:creationId xmlns:a16="http://schemas.microsoft.com/office/drawing/2014/main" id="{92CC4454-A03D-7A7B-A58B-99E29C106A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06" name="Line 3051">
                <a:extLst>
                  <a:ext uri="{FF2B5EF4-FFF2-40B4-BE49-F238E27FC236}">
                    <a16:creationId xmlns:a16="http://schemas.microsoft.com/office/drawing/2014/main" id="{56D72AAB-1D78-833F-6894-0BB04B2A85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07" name="Line 3052">
                <a:extLst>
                  <a:ext uri="{FF2B5EF4-FFF2-40B4-BE49-F238E27FC236}">
                    <a16:creationId xmlns:a16="http://schemas.microsoft.com/office/drawing/2014/main" id="{768997C0-CE4E-0CB3-6C4C-39F974F345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59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08" name="Line 3053">
                <a:extLst>
                  <a:ext uri="{FF2B5EF4-FFF2-40B4-BE49-F238E27FC236}">
                    <a16:creationId xmlns:a16="http://schemas.microsoft.com/office/drawing/2014/main" id="{EF67E8DA-AE89-8F3C-EA2A-1DAFE6FC81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592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09" name="Line 3054">
                <a:extLst>
                  <a:ext uri="{FF2B5EF4-FFF2-40B4-BE49-F238E27FC236}">
                    <a16:creationId xmlns:a16="http://schemas.microsoft.com/office/drawing/2014/main" id="{7272CDDC-DEE6-F557-DC27-267B7B8CF9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10" name="Line 3055">
                <a:extLst>
                  <a:ext uri="{FF2B5EF4-FFF2-40B4-BE49-F238E27FC236}">
                    <a16:creationId xmlns:a16="http://schemas.microsoft.com/office/drawing/2014/main" id="{0812C2C1-65DA-117D-B33F-4BD5AD5075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11" name="Line 3056">
                <a:extLst>
                  <a:ext uri="{FF2B5EF4-FFF2-40B4-BE49-F238E27FC236}">
                    <a16:creationId xmlns:a16="http://schemas.microsoft.com/office/drawing/2014/main" id="{2A75AD21-A3AA-4611-878E-959E7C8BBA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620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12" name="Line 3057">
                <a:extLst>
                  <a:ext uri="{FF2B5EF4-FFF2-40B4-BE49-F238E27FC236}">
                    <a16:creationId xmlns:a16="http://schemas.microsoft.com/office/drawing/2014/main" id="{DFFEE1B6-E3A8-FFD9-7EB3-C6D29A144A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620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13" name="Line 3058">
                <a:extLst>
                  <a:ext uri="{FF2B5EF4-FFF2-40B4-BE49-F238E27FC236}">
                    <a16:creationId xmlns:a16="http://schemas.microsoft.com/office/drawing/2014/main" id="{B2209CF4-EA40-A802-4199-8D3CDE838C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14" name="Line 3059">
                <a:extLst>
                  <a:ext uri="{FF2B5EF4-FFF2-40B4-BE49-F238E27FC236}">
                    <a16:creationId xmlns:a16="http://schemas.microsoft.com/office/drawing/2014/main" id="{7E184BD2-3A41-16BA-9F0D-AD78865C93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15" name="Line 3060">
                <a:extLst>
                  <a:ext uri="{FF2B5EF4-FFF2-40B4-BE49-F238E27FC236}">
                    <a16:creationId xmlns:a16="http://schemas.microsoft.com/office/drawing/2014/main" id="{E42084CD-779D-CAD5-A7F4-9D7F73D26C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64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16" name="Line 3061">
                <a:extLst>
                  <a:ext uri="{FF2B5EF4-FFF2-40B4-BE49-F238E27FC236}">
                    <a16:creationId xmlns:a16="http://schemas.microsoft.com/office/drawing/2014/main" id="{FB05367A-7A91-808F-9A6D-7A5A4F0232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648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17" name="Line 3062">
                <a:extLst>
                  <a:ext uri="{FF2B5EF4-FFF2-40B4-BE49-F238E27FC236}">
                    <a16:creationId xmlns:a16="http://schemas.microsoft.com/office/drawing/2014/main" id="{86051BB7-CCF9-B469-EFF8-4B8346982F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18" name="Line 3063">
                <a:extLst>
                  <a:ext uri="{FF2B5EF4-FFF2-40B4-BE49-F238E27FC236}">
                    <a16:creationId xmlns:a16="http://schemas.microsoft.com/office/drawing/2014/main" id="{A27CC006-179D-813C-5BB2-4A63852FD8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19" name="Line 3064">
                <a:extLst>
                  <a:ext uri="{FF2B5EF4-FFF2-40B4-BE49-F238E27FC236}">
                    <a16:creationId xmlns:a16="http://schemas.microsoft.com/office/drawing/2014/main" id="{8CD08E69-8B2D-B4F0-9BDD-47CE262D8F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67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20" name="Line 3065">
                <a:extLst>
                  <a:ext uri="{FF2B5EF4-FFF2-40B4-BE49-F238E27FC236}">
                    <a16:creationId xmlns:a16="http://schemas.microsoft.com/office/drawing/2014/main" id="{2092F4DE-29E2-CC51-1654-9AACA684A1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6761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21" name="Line 3066">
                <a:extLst>
                  <a:ext uri="{FF2B5EF4-FFF2-40B4-BE49-F238E27FC236}">
                    <a16:creationId xmlns:a16="http://schemas.microsoft.com/office/drawing/2014/main" id="{FDA3071F-05B5-CFF7-4311-F7715A73DD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22" name="Line 3067">
                <a:extLst>
                  <a:ext uri="{FF2B5EF4-FFF2-40B4-BE49-F238E27FC236}">
                    <a16:creationId xmlns:a16="http://schemas.microsoft.com/office/drawing/2014/main" id="{8DD97A6D-22B0-F4ED-81B7-7C39F1D788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23" name="Line 3068">
                <a:extLst>
                  <a:ext uri="{FF2B5EF4-FFF2-40B4-BE49-F238E27FC236}">
                    <a16:creationId xmlns:a16="http://schemas.microsoft.com/office/drawing/2014/main" id="{C9AF2C70-C191-B904-0893-EFF66B8ECC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70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24" name="Line 3069">
                <a:extLst>
                  <a:ext uri="{FF2B5EF4-FFF2-40B4-BE49-F238E27FC236}">
                    <a16:creationId xmlns:a16="http://schemas.microsoft.com/office/drawing/2014/main" id="{1DB03977-A330-6CB5-E41D-C6AA32DBCD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703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25" name="Line 3070">
                <a:extLst>
                  <a:ext uri="{FF2B5EF4-FFF2-40B4-BE49-F238E27FC236}">
                    <a16:creationId xmlns:a16="http://schemas.microsoft.com/office/drawing/2014/main" id="{E08E2D20-2798-93C7-66E4-C997850FBD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26" name="Line 3071">
                <a:extLst>
                  <a:ext uri="{FF2B5EF4-FFF2-40B4-BE49-F238E27FC236}">
                    <a16:creationId xmlns:a16="http://schemas.microsoft.com/office/drawing/2014/main" id="{0A3BF423-4AE4-E76D-06F9-CC01A2444D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27" name="Line 3072">
                <a:extLst>
                  <a:ext uri="{FF2B5EF4-FFF2-40B4-BE49-F238E27FC236}">
                    <a16:creationId xmlns:a16="http://schemas.microsoft.com/office/drawing/2014/main" id="{3600D2D8-6491-30B7-EDBD-9293601E95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73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28" name="Line 3073">
                <a:extLst>
                  <a:ext uri="{FF2B5EF4-FFF2-40B4-BE49-F238E27FC236}">
                    <a16:creationId xmlns:a16="http://schemas.microsoft.com/office/drawing/2014/main" id="{5856E1B2-80D5-90A4-EC4A-6A86F6872A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732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29" name="Line 3074">
                <a:extLst>
                  <a:ext uri="{FF2B5EF4-FFF2-40B4-BE49-F238E27FC236}">
                    <a16:creationId xmlns:a16="http://schemas.microsoft.com/office/drawing/2014/main" id="{31ED2F5F-969B-255C-C084-3DBEA9C05E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30" name="Line 3075">
                <a:extLst>
                  <a:ext uri="{FF2B5EF4-FFF2-40B4-BE49-F238E27FC236}">
                    <a16:creationId xmlns:a16="http://schemas.microsoft.com/office/drawing/2014/main" id="{D88E8344-ECD1-21C3-AFF9-AB919C6BD6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31" name="Line 3076">
                <a:extLst>
                  <a:ext uri="{FF2B5EF4-FFF2-40B4-BE49-F238E27FC236}">
                    <a16:creationId xmlns:a16="http://schemas.microsoft.com/office/drawing/2014/main" id="{1E68C088-1068-1034-52B2-05A5FFC73F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759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32" name="Line 3077">
                <a:extLst>
                  <a:ext uri="{FF2B5EF4-FFF2-40B4-BE49-F238E27FC236}">
                    <a16:creationId xmlns:a16="http://schemas.microsoft.com/office/drawing/2014/main" id="{C4991523-27FD-3E94-10D9-BEFB84BB8E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759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33" name="Line 3078">
                <a:extLst>
                  <a:ext uri="{FF2B5EF4-FFF2-40B4-BE49-F238E27FC236}">
                    <a16:creationId xmlns:a16="http://schemas.microsoft.com/office/drawing/2014/main" id="{96D7F6A3-5B40-C2E1-993A-B25961D2CD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34" name="Line 3079">
                <a:extLst>
                  <a:ext uri="{FF2B5EF4-FFF2-40B4-BE49-F238E27FC236}">
                    <a16:creationId xmlns:a16="http://schemas.microsoft.com/office/drawing/2014/main" id="{C0DFC609-CBD6-7E8A-C39A-3E21B81855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35" name="Line 3080">
                <a:extLst>
                  <a:ext uri="{FF2B5EF4-FFF2-40B4-BE49-F238E27FC236}">
                    <a16:creationId xmlns:a16="http://schemas.microsoft.com/office/drawing/2014/main" id="{0C84F359-0308-20D1-7155-0D4E78B131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78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36" name="Line 3081">
                <a:extLst>
                  <a:ext uri="{FF2B5EF4-FFF2-40B4-BE49-F238E27FC236}">
                    <a16:creationId xmlns:a16="http://schemas.microsoft.com/office/drawing/2014/main" id="{E4201B56-9594-754E-58DA-2F7B430F03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788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37" name="Line 3082">
                <a:extLst>
                  <a:ext uri="{FF2B5EF4-FFF2-40B4-BE49-F238E27FC236}">
                    <a16:creationId xmlns:a16="http://schemas.microsoft.com/office/drawing/2014/main" id="{2CD81FEF-F3BE-9A00-E0EC-A3FAB92110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38" name="Line 3083">
                <a:extLst>
                  <a:ext uri="{FF2B5EF4-FFF2-40B4-BE49-F238E27FC236}">
                    <a16:creationId xmlns:a16="http://schemas.microsoft.com/office/drawing/2014/main" id="{BA2FC27F-BE8E-3DBE-EE2D-5FA079D38D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39" name="Line 3084">
                <a:extLst>
                  <a:ext uri="{FF2B5EF4-FFF2-40B4-BE49-F238E27FC236}">
                    <a16:creationId xmlns:a16="http://schemas.microsoft.com/office/drawing/2014/main" id="{8B8C3C74-7B1B-C93D-CC85-9113383225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816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40" name="Line 3085">
                <a:extLst>
                  <a:ext uri="{FF2B5EF4-FFF2-40B4-BE49-F238E27FC236}">
                    <a16:creationId xmlns:a16="http://schemas.microsoft.com/office/drawing/2014/main" id="{31BA20A9-D9A8-9D9B-EA01-DD88FE1F03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816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41" name="Line 3086">
                <a:extLst>
                  <a:ext uri="{FF2B5EF4-FFF2-40B4-BE49-F238E27FC236}">
                    <a16:creationId xmlns:a16="http://schemas.microsoft.com/office/drawing/2014/main" id="{68F76F54-E62A-B7AC-5829-485361186F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42" name="Line 3087">
                <a:extLst>
                  <a:ext uri="{FF2B5EF4-FFF2-40B4-BE49-F238E27FC236}">
                    <a16:creationId xmlns:a16="http://schemas.microsoft.com/office/drawing/2014/main" id="{E1BFCE2C-618E-1511-A16B-13E761023F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43" name="Line 3088">
                <a:extLst>
                  <a:ext uri="{FF2B5EF4-FFF2-40B4-BE49-F238E27FC236}">
                    <a16:creationId xmlns:a16="http://schemas.microsoft.com/office/drawing/2014/main" id="{57CE9DFB-E615-9389-078C-F4B17C9160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84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44" name="Line 3089">
                <a:extLst>
                  <a:ext uri="{FF2B5EF4-FFF2-40B4-BE49-F238E27FC236}">
                    <a16:creationId xmlns:a16="http://schemas.microsoft.com/office/drawing/2014/main" id="{39B78827-91ED-07BC-A006-AD26A3310C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843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45" name="Line 3090">
                <a:extLst>
                  <a:ext uri="{FF2B5EF4-FFF2-40B4-BE49-F238E27FC236}">
                    <a16:creationId xmlns:a16="http://schemas.microsoft.com/office/drawing/2014/main" id="{1E028BAA-9215-302B-4AC2-28824F061F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46" name="Line 3091">
                <a:extLst>
                  <a:ext uri="{FF2B5EF4-FFF2-40B4-BE49-F238E27FC236}">
                    <a16:creationId xmlns:a16="http://schemas.microsoft.com/office/drawing/2014/main" id="{887713C0-ABCA-3CC8-1849-0F84E0D67D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47" name="Line 3092">
                <a:extLst>
                  <a:ext uri="{FF2B5EF4-FFF2-40B4-BE49-F238E27FC236}">
                    <a16:creationId xmlns:a16="http://schemas.microsoft.com/office/drawing/2014/main" id="{6D31B13B-273D-DFF7-7276-5C009E0E77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87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48" name="Line 3093">
                <a:extLst>
                  <a:ext uri="{FF2B5EF4-FFF2-40B4-BE49-F238E27FC236}">
                    <a16:creationId xmlns:a16="http://schemas.microsoft.com/office/drawing/2014/main" id="{C8778C69-AF13-74EC-38E7-95F2904102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8720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49" name="Line 3094">
                <a:extLst>
                  <a:ext uri="{FF2B5EF4-FFF2-40B4-BE49-F238E27FC236}">
                    <a16:creationId xmlns:a16="http://schemas.microsoft.com/office/drawing/2014/main" id="{68789CA2-BDDB-71A4-D0AB-19489E16F2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50" name="Line 3095">
                <a:extLst>
                  <a:ext uri="{FF2B5EF4-FFF2-40B4-BE49-F238E27FC236}">
                    <a16:creationId xmlns:a16="http://schemas.microsoft.com/office/drawing/2014/main" id="{7B8452B4-6285-A0CA-98AD-1D9EF17746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51" name="Line 3096">
                <a:extLst>
                  <a:ext uri="{FF2B5EF4-FFF2-40B4-BE49-F238E27FC236}">
                    <a16:creationId xmlns:a16="http://schemas.microsoft.com/office/drawing/2014/main" id="{714AE588-6992-0766-DC62-82326C3E6F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89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52" name="Line 3097">
                <a:extLst>
                  <a:ext uri="{FF2B5EF4-FFF2-40B4-BE49-F238E27FC236}">
                    <a16:creationId xmlns:a16="http://schemas.microsoft.com/office/drawing/2014/main" id="{88211812-968A-B827-0328-071F91C2F5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8998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53" name="Line 3098">
                <a:extLst>
                  <a:ext uri="{FF2B5EF4-FFF2-40B4-BE49-F238E27FC236}">
                    <a16:creationId xmlns:a16="http://schemas.microsoft.com/office/drawing/2014/main" id="{A432D0F4-9F65-3A82-D0DB-24BC0A0DB8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54" name="Line 3099">
                <a:extLst>
                  <a:ext uri="{FF2B5EF4-FFF2-40B4-BE49-F238E27FC236}">
                    <a16:creationId xmlns:a16="http://schemas.microsoft.com/office/drawing/2014/main" id="{B456C865-E121-CF9A-4C13-01EF83C9C2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55" name="Line 3100">
                <a:extLst>
                  <a:ext uri="{FF2B5EF4-FFF2-40B4-BE49-F238E27FC236}">
                    <a16:creationId xmlns:a16="http://schemas.microsoft.com/office/drawing/2014/main" id="{61DE4F3B-4AE9-2BFE-B27F-EFC49A28DD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92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56" name="Line 3101">
                <a:extLst>
                  <a:ext uri="{FF2B5EF4-FFF2-40B4-BE49-F238E27FC236}">
                    <a16:creationId xmlns:a16="http://schemas.microsoft.com/office/drawing/2014/main" id="{2F8B8CAD-6224-D524-A053-BC5F9F2CAA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927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57" name="Line 3102">
                <a:extLst>
                  <a:ext uri="{FF2B5EF4-FFF2-40B4-BE49-F238E27FC236}">
                    <a16:creationId xmlns:a16="http://schemas.microsoft.com/office/drawing/2014/main" id="{0BEC08A7-A70B-A68D-0BA1-DD53B67950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58" name="Line 3103">
                <a:extLst>
                  <a:ext uri="{FF2B5EF4-FFF2-40B4-BE49-F238E27FC236}">
                    <a16:creationId xmlns:a16="http://schemas.microsoft.com/office/drawing/2014/main" id="{7066A535-E435-CBAF-183E-CA8ED9D329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59" name="Line 3104">
                <a:extLst>
                  <a:ext uri="{FF2B5EF4-FFF2-40B4-BE49-F238E27FC236}">
                    <a16:creationId xmlns:a16="http://schemas.microsoft.com/office/drawing/2014/main" id="{345A0374-64DE-9274-2CAF-9503745661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955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60" name="Line 3105">
                <a:extLst>
                  <a:ext uri="{FF2B5EF4-FFF2-40B4-BE49-F238E27FC236}">
                    <a16:creationId xmlns:a16="http://schemas.microsoft.com/office/drawing/2014/main" id="{FDC533AF-F2F4-7EB4-C68A-D94655B92B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9558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61" name="Line 3106">
                <a:extLst>
                  <a:ext uri="{FF2B5EF4-FFF2-40B4-BE49-F238E27FC236}">
                    <a16:creationId xmlns:a16="http://schemas.microsoft.com/office/drawing/2014/main" id="{D6D92819-444C-8F6D-18D2-F132BB8022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62" name="Line 3107">
                <a:extLst>
                  <a:ext uri="{FF2B5EF4-FFF2-40B4-BE49-F238E27FC236}">
                    <a16:creationId xmlns:a16="http://schemas.microsoft.com/office/drawing/2014/main" id="{0C33F977-5380-3370-EB72-32725336B3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63" name="Line 3108">
                <a:extLst>
                  <a:ext uri="{FF2B5EF4-FFF2-40B4-BE49-F238E27FC236}">
                    <a16:creationId xmlns:a16="http://schemas.microsoft.com/office/drawing/2014/main" id="{4D69F43C-7665-7D5F-9BB0-D14EF8A9B6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98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64" name="Line 3109">
                <a:extLst>
                  <a:ext uri="{FF2B5EF4-FFF2-40B4-BE49-F238E27FC236}">
                    <a16:creationId xmlns:a16="http://schemas.microsoft.com/office/drawing/2014/main" id="{6B88DA3B-1D7D-83B7-566E-FAACCF821C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983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65" name="Line 3110">
                <a:extLst>
                  <a:ext uri="{FF2B5EF4-FFF2-40B4-BE49-F238E27FC236}">
                    <a16:creationId xmlns:a16="http://schemas.microsoft.com/office/drawing/2014/main" id="{8C789FB1-ACF4-9A10-1AED-2E94F15952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66" name="Line 3111">
                <a:extLst>
                  <a:ext uri="{FF2B5EF4-FFF2-40B4-BE49-F238E27FC236}">
                    <a16:creationId xmlns:a16="http://schemas.microsoft.com/office/drawing/2014/main" id="{027EE073-22C9-805F-5C77-87290335BB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67" name="Line 3112">
                <a:extLst>
                  <a:ext uri="{FF2B5EF4-FFF2-40B4-BE49-F238E27FC236}">
                    <a16:creationId xmlns:a16="http://schemas.microsoft.com/office/drawing/2014/main" id="{0150F16E-C7CF-6670-D5FC-8A918691E3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1011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68" name="Line 3113">
                <a:extLst>
                  <a:ext uri="{FF2B5EF4-FFF2-40B4-BE49-F238E27FC236}">
                    <a16:creationId xmlns:a16="http://schemas.microsoft.com/office/drawing/2014/main" id="{B117C383-5BC7-15CA-9C90-4781543D71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10119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69" name="Line 3114">
                <a:extLst>
                  <a:ext uri="{FF2B5EF4-FFF2-40B4-BE49-F238E27FC236}">
                    <a16:creationId xmlns:a16="http://schemas.microsoft.com/office/drawing/2014/main" id="{3E2C90A8-998B-66FA-F5B0-26425C67D8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70" name="Line 3115">
                <a:extLst>
                  <a:ext uri="{FF2B5EF4-FFF2-40B4-BE49-F238E27FC236}">
                    <a16:creationId xmlns:a16="http://schemas.microsoft.com/office/drawing/2014/main" id="{7835BE13-4A4A-0920-E63F-0972F1089B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71" name="Line 3116">
                <a:extLst>
                  <a:ext uri="{FF2B5EF4-FFF2-40B4-BE49-F238E27FC236}">
                    <a16:creationId xmlns:a16="http://schemas.microsoft.com/office/drawing/2014/main" id="{E79435CC-2555-8E7F-4AEC-C773D29E34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10398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72" name="Line 3117">
                <a:extLst>
                  <a:ext uri="{FF2B5EF4-FFF2-40B4-BE49-F238E27FC236}">
                    <a16:creationId xmlns:a16="http://schemas.microsoft.com/office/drawing/2014/main" id="{F0BDFB19-CF6E-DFFE-1BB9-CA09B4AB70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10398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73" name="Line 3118">
                <a:extLst>
                  <a:ext uri="{FF2B5EF4-FFF2-40B4-BE49-F238E27FC236}">
                    <a16:creationId xmlns:a16="http://schemas.microsoft.com/office/drawing/2014/main" id="{8ADAF7F4-C266-563B-68C0-ACB27267D8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74" name="Line 3119">
                <a:extLst>
                  <a:ext uri="{FF2B5EF4-FFF2-40B4-BE49-F238E27FC236}">
                    <a16:creationId xmlns:a16="http://schemas.microsoft.com/office/drawing/2014/main" id="{4708FBC6-AC51-BBA7-F1CC-BBD3540205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75" name="Line 3120">
                <a:extLst>
                  <a:ext uri="{FF2B5EF4-FFF2-40B4-BE49-F238E27FC236}">
                    <a16:creationId xmlns:a16="http://schemas.microsoft.com/office/drawing/2014/main" id="{96880C50-19E2-A068-42C8-B8B810E1F6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106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76" name="Line 3121">
                <a:extLst>
                  <a:ext uri="{FF2B5EF4-FFF2-40B4-BE49-F238E27FC236}">
                    <a16:creationId xmlns:a16="http://schemas.microsoft.com/office/drawing/2014/main" id="{3BF179E5-C633-D21E-B3B9-6A62DB9DE5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77" name="Line 3122">
                <a:extLst>
                  <a:ext uri="{FF2B5EF4-FFF2-40B4-BE49-F238E27FC236}">
                    <a16:creationId xmlns:a16="http://schemas.microsoft.com/office/drawing/2014/main" id="{7EAFDBD2-F124-ECC3-41A0-51B637B2D4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78" name="Line 3123">
                <a:extLst>
                  <a:ext uri="{FF2B5EF4-FFF2-40B4-BE49-F238E27FC236}">
                    <a16:creationId xmlns:a16="http://schemas.microsoft.com/office/drawing/2014/main" id="{F75F4553-6AB8-5B13-E007-76CA787E1E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79" name="Line 3124">
                <a:extLst>
                  <a:ext uri="{FF2B5EF4-FFF2-40B4-BE49-F238E27FC236}">
                    <a16:creationId xmlns:a16="http://schemas.microsoft.com/office/drawing/2014/main" id="{D9BEE3C1-79CE-7E9B-792D-FE0F62DD00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80" name="Line 3125">
                <a:extLst>
                  <a:ext uri="{FF2B5EF4-FFF2-40B4-BE49-F238E27FC236}">
                    <a16:creationId xmlns:a16="http://schemas.microsoft.com/office/drawing/2014/main" id="{A6C448C3-7A52-43CC-019D-DADC6291AF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31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81" name="Line 3126">
                <a:extLst>
                  <a:ext uri="{FF2B5EF4-FFF2-40B4-BE49-F238E27FC236}">
                    <a16:creationId xmlns:a16="http://schemas.microsoft.com/office/drawing/2014/main" id="{4616F358-1980-24A2-7796-31C0DCFF1D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82" name="Line 3127">
                <a:extLst>
                  <a:ext uri="{FF2B5EF4-FFF2-40B4-BE49-F238E27FC236}">
                    <a16:creationId xmlns:a16="http://schemas.microsoft.com/office/drawing/2014/main" id="{58156D50-E251-5762-53CF-C96C2849E2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83" name="Line 3128">
                <a:extLst>
                  <a:ext uri="{FF2B5EF4-FFF2-40B4-BE49-F238E27FC236}">
                    <a16:creationId xmlns:a16="http://schemas.microsoft.com/office/drawing/2014/main" id="{B999E6C5-03F2-57BD-3DAC-B3EDD95E1C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84" name="Line 3129">
                <a:extLst>
                  <a:ext uri="{FF2B5EF4-FFF2-40B4-BE49-F238E27FC236}">
                    <a16:creationId xmlns:a16="http://schemas.microsoft.com/office/drawing/2014/main" id="{BBE9F912-7456-99F3-5C60-4A0F7D41EF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85" name="Line 3130">
                <a:extLst>
                  <a:ext uri="{FF2B5EF4-FFF2-40B4-BE49-F238E27FC236}">
                    <a16:creationId xmlns:a16="http://schemas.microsoft.com/office/drawing/2014/main" id="{E40BFA9F-5103-55A8-C966-4EA386971B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86" name="Line 3131">
                <a:extLst>
                  <a:ext uri="{FF2B5EF4-FFF2-40B4-BE49-F238E27FC236}">
                    <a16:creationId xmlns:a16="http://schemas.microsoft.com/office/drawing/2014/main" id="{6C55FA78-A71A-DE46-2E54-426709FE0A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87" name="Line 3132">
                <a:extLst>
                  <a:ext uri="{FF2B5EF4-FFF2-40B4-BE49-F238E27FC236}">
                    <a16:creationId xmlns:a16="http://schemas.microsoft.com/office/drawing/2014/main" id="{D50303CD-63AF-F006-7624-4F05D13F0A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88" name="Line 3133">
                <a:extLst>
                  <a:ext uri="{FF2B5EF4-FFF2-40B4-BE49-F238E27FC236}">
                    <a16:creationId xmlns:a16="http://schemas.microsoft.com/office/drawing/2014/main" id="{320702BB-7C66-E3DE-823B-E44A5A3D03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89" name="Line 3134">
                <a:extLst>
                  <a:ext uri="{FF2B5EF4-FFF2-40B4-BE49-F238E27FC236}">
                    <a16:creationId xmlns:a16="http://schemas.microsoft.com/office/drawing/2014/main" id="{175B3BFC-0887-ADEA-DE2F-31AF345F6E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90" name="Line 3135">
                <a:extLst>
                  <a:ext uri="{FF2B5EF4-FFF2-40B4-BE49-F238E27FC236}">
                    <a16:creationId xmlns:a16="http://schemas.microsoft.com/office/drawing/2014/main" id="{459652FC-40B3-E681-0C82-8A44578E55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91" name="Line 3136">
                <a:extLst>
                  <a:ext uri="{FF2B5EF4-FFF2-40B4-BE49-F238E27FC236}">
                    <a16:creationId xmlns:a16="http://schemas.microsoft.com/office/drawing/2014/main" id="{EC3D70CB-89CE-5A72-E896-EC16710C2A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92" name="Line 3137">
                <a:extLst>
                  <a:ext uri="{FF2B5EF4-FFF2-40B4-BE49-F238E27FC236}">
                    <a16:creationId xmlns:a16="http://schemas.microsoft.com/office/drawing/2014/main" id="{3C4E10AA-37DA-52D5-FBE7-696DAFAAFC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93" name="Line 3138">
                <a:extLst>
                  <a:ext uri="{FF2B5EF4-FFF2-40B4-BE49-F238E27FC236}">
                    <a16:creationId xmlns:a16="http://schemas.microsoft.com/office/drawing/2014/main" id="{6AE724E5-30A5-5BFD-D771-CE9A2ECAF5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94" name="Line 3139">
                <a:extLst>
                  <a:ext uri="{FF2B5EF4-FFF2-40B4-BE49-F238E27FC236}">
                    <a16:creationId xmlns:a16="http://schemas.microsoft.com/office/drawing/2014/main" id="{F5CCEDE9-E3E4-AA91-5CC0-548D80D52E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95" name="Line 3140">
                <a:extLst>
                  <a:ext uri="{FF2B5EF4-FFF2-40B4-BE49-F238E27FC236}">
                    <a16:creationId xmlns:a16="http://schemas.microsoft.com/office/drawing/2014/main" id="{585A62E2-3E30-2D65-E947-44830749D0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96" name="Line 3141">
                <a:extLst>
                  <a:ext uri="{FF2B5EF4-FFF2-40B4-BE49-F238E27FC236}">
                    <a16:creationId xmlns:a16="http://schemas.microsoft.com/office/drawing/2014/main" id="{9227A4FF-9E16-5C1F-F2BE-E8A42FC178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759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97" name="Line 3142">
                <a:extLst>
                  <a:ext uri="{FF2B5EF4-FFF2-40B4-BE49-F238E27FC236}">
                    <a16:creationId xmlns:a16="http://schemas.microsoft.com/office/drawing/2014/main" id="{08482CF1-5CE0-C276-9DDD-7B6E287CEF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98" name="Line 3143">
                <a:extLst>
                  <a:ext uri="{FF2B5EF4-FFF2-40B4-BE49-F238E27FC236}">
                    <a16:creationId xmlns:a16="http://schemas.microsoft.com/office/drawing/2014/main" id="{35EC46A0-F117-84EC-EDF0-828DA2E61E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899" name="Line 3144">
                <a:extLst>
                  <a:ext uri="{FF2B5EF4-FFF2-40B4-BE49-F238E27FC236}">
                    <a16:creationId xmlns:a16="http://schemas.microsoft.com/office/drawing/2014/main" id="{CE6C34A6-D2A3-F7C7-4059-C696CE9574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00" name="Line 3145">
                <a:extLst>
                  <a:ext uri="{FF2B5EF4-FFF2-40B4-BE49-F238E27FC236}">
                    <a16:creationId xmlns:a16="http://schemas.microsoft.com/office/drawing/2014/main" id="{1F2AE566-FF17-E4A7-F7C2-368755CFAE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01" name="Line 3146">
                <a:extLst>
                  <a:ext uri="{FF2B5EF4-FFF2-40B4-BE49-F238E27FC236}">
                    <a16:creationId xmlns:a16="http://schemas.microsoft.com/office/drawing/2014/main" id="{068D3E55-C125-D18C-6DCB-BF15ECE24F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02" name="Line 3147">
                <a:extLst>
                  <a:ext uri="{FF2B5EF4-FFF2-40B4-BE49-F238E27FC236}">
                    <a16:creationId xmlns:a16="http://schemas.microsoft.com/office/drawing/2014/main" id="{0646D201-157E-F25F-BCDA-3514C847A9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927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03" name="Line 3148">
                <a:extLst>
                  <a:ext uri="{FF2B5EF4-FFF2-40B4-BE49-F238E27FC236}">
                    <a16:creationId xmlns:a16="http://schemas.microsoft.com/office/drawing/2014/main" id="{21060A11-716C-21C3-22FD-42F0E5B548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955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04" name="Line 3149">
                <a:extLst>
                  <a:ext uri="{FF2B5EF4-FFF2-40B4-BE49-F238E27FC236}">
                    <a16:creationId xmlns:a16="http://schemas.microsoft.com/office/drawing/2014/main" id="{39DE2189-3EB2-04F8-84CF-2A8E3EA9ED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98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05" name="Line 3150">
                <a:extLst>
                  <a:ext uri="{FF2B5EF4-FFF2-40B4-BE49-F238E27FC236}">
                    <a16:creationId xmlns:a16="http://schemas.microsoft.com/office/drawing/2014/main" id="{4A4A1FFD-8F6A-28DF-AE96-6EBF2A802C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1011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06" name="Line 3151">
                <a:extLst>
                  <a:ext uri="{FF2B5EF4-FFF2-40B4-BE49-F238E27FC236}">
                    <a16:creationId xmlns:a16="http://schemas.microsoft.com/office/drawing/2014/main" id="{D8F594CF-A73D-ED42-6CE4-8AAA5A7E1D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103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07" name="Line 3152">
                <a:extLst>
                  <a:ext uri="{FF2B5EF4-FFF2-40B4-BE49-F238E27FC236}">
                    <a16:creationId xmlns:a16="http://schemas.microsoft.com/office/drawing/2014/main" id="{C49DF02C-D312-AB2E-A16C-B92D62338A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515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08" name="Line 3153">
                <a:extLst>
                  <a:ext uri="{FF2B5EF4-FFF2-40B4-BE49-F238E27FC236}">
                    <a16:creationId xmlns:a16="http://schemas.microsoft.com/office/drawing/2014/main" id="{6AE09D67-8A74-0694-BF91-96DB087D52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507" y="1724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09" name="Line 3154">
                <a:extLst>
                  <a:ext uri="{FF2B5EF4-FFF2-40B4-BE49-F238E27FC236}">
                    <a16:creationId xmlns:a16="http://schemas.microsoft.com/office/drawing/2014/main" id="{78B3EA3B-17BE-0945-C6E7-E4891F214D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772" y="1724"/>
                <a:ext cx="23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10" name="Line 3155">
                <a:extLst>
                  <a:ext uri="{FF2B5EF4-FFF2-40B4-BE49-F238E27FC236}">
                    <a16:creationId xmlns:a16="http://schemas.microsoft.com/office/drawing/2014/main" id="{D137F51B-E1BF-7539-839C-D849251609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07" y="1724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11" name="Line 3156">
                <a:extLst>
                  <a:ext uri="{FF2B5EF4-FFF2-40B4-BE49-F238E27FC236}">
                    <a16:creationId xmlns:a16="http://schemas.microsoft.com/office/drawing/2014/main" id="{59A24975-4762-2C5B-F30B-79833F12B4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12" name="Line 3157">
                <a:extLst>
                  <a:ext uri="{FF2B5EF4-FFF2-40B4-BE49-F238E27FC236}">
                    <a16:creationId xmlns:a16="http://schemas.microsoft.com/office/drawing/2014/main" id="{C9D83865-D7AC-9661-A046-925F81423A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13" name="Line 3158">
                <a:extLst>
                  <a:ext uri="{FF2B5EF4-FFF2-40B4-BE49-F238E27FC236}">
                    <a16:creationId xmlns:a16="http://schemas.microsoft.com/office/drawing/2014/main" id="{6F96D41C-BC4C-976D-113C-0B5F25D0A5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14" name="Line 3159">
                <a:extLst>
                  <a:ext uri="{FF2B5EF4-FFF2-40B4-BE49-F238E27FC236}">
                    <a16:creationId xmlns:a16="http://schemas.microsoft.com/office/drawing/2014/main" id="{DC51E5B4-3082-96A2-9BE4-435CAA8695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15" name="Line 3160">
                <a:extLst>
                  <a:ext uri="{FF2B5EF4-FFF2-40B4-BE49-F238E27FC236}">
                    <a16:creationId xmlns:a16="http://schemas.microsoft.com/office/drawing/2014/main" id="{0F2D47FC-1737-7D53-AE19-234EDDFE4C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16" name="Line 3161">
                <a:extLst>
                  <a:ext uri="{FF2B5EF4-FFF2-40B4-BE49-F238E27FC236}">
                    <a16:creationId xmlns:a16="http://schemas.microsoft.com/office/drawing/2014/main" id="{D42F5BF2-EF8B-A4E6-0001-962DB3C376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17" name="Line 3162">
                <a:extLst>
                  <a:ext uri="{FF2B5EF4-FFF2-40B4-BE49-F238E27FC236}">
                    <a16:creationId xmlns:a16="http://schemas.microsoft.com/office/drawing/2014/main" id="{810E8BAE-7599-7EFF-A39A-620166C8D6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18" name="Line 3163">
                <a:extLst>
                  <a:ext uri="{FF2B5EF4-FFF2-40B4-BE49-F238E27FC236}">
                    <a16:creationId xmlns:a16="http://schemas.microsoft.com/office/drawing/2014/main" id="{8DF4D67B-421D-0954-D286-955BBE5035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19" name="Line 3164">
                <a:extLst>
                  <a:ext uri="{FF2B5EF4-FFF2-40B4-BE49-F238E27FC236}">
                    <a16:creationId xmlns:a16="http://schemas.microsoft.com/office/drawing/2014/main" id="{FCA5A7AB-5AAA-13C3-ACEB-02F5729D51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20" name="Line 3165">
                <a:extLst>
                  <a:ext uri="{FF2B5EF4-FFF2-40B4-BE49-F238E27FC236}">
                    <a16:creationId xmlns:a16="http://schemas.microsoft.com/office/drawing/2014/main" id="{841CF522-66E5-433A-D415-D3EC21A863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21" name="Line 3166">
                <a:extLst>
                  <a:ext uri="{FF2B5EF4-FFF2-40B4-BE49-F238E27FC236}">
                    <a16:creationId xmlns:a16="http://schemas.microsoft.com/office/drawing/2014/main" id="{BE8023E9-41DC-67A5-9A07-6269E6BF46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22" name="Line 3167">
                <a:extLst>
                  <a:ext uri="{FF2B5EF4-FFF2-40B4-BE49-F238E27FC236}">
                    <a16:creationId xmlns:a16="http://schemas.microsoft.com/office/drawing/2014/main" id="{2EB9BC6C-066F-EE17-B9BA-85D5ED63B8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23" name="Line 3168">
                <a:extLst>
                  <a:ext uri="{FF2B5EF4-FFF2-40B4-BE49-F238E27FC236}">
                    <a16:creationId xmlns:a16="http://schemas.microsoft.com/office/drawing/2014/main" id="{78C40D8A-4495-2707-EC21-9720294FA2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24" name="Line 3169">
                <a:extLst>
                  <a:ext uri="{FF2B5EF4-FFF2-40B4-BE49-F238E27FC236}">
                    <a16:creationId xmlns:a16="http://schemas.microsoft.com/office/drawing/2014/main" id="{36B6D943-82EE-CA00-ED8A-0812C6AED2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25" name="Line 3170">
                <a:extLst>
                  <a:ext uri="{FF2B5EF4-FFF2-40B4-BE49-F238E27FC236}">
                    <a16:creationId xmlns:a16="http://schemas.microsoft.com/office/drawing/2014/main" id="{9462C41F-3924-6162-BD5D-E992EFA358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26" name="Line 3171">
                <a:extLst>
                  <a:ext uri="{FF2B5EF4-FFF2-40B4-BE49-F238E27FC236}">
                    <a16:creationId xmlns:a16="http://schemas.microsoft.com/office/drawing/2014/main" id="{7D5E0DD8-BB89-2075-7EF0-3FA3C436E3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27" name="Line 3172">
                <a:extLst>
                  <a:ext uri="{FF2B5EF4-FFF2-40B4-BE49-F238E27FC236}">
                    <a16:creationId xmlns:a16="http://schemas.microsoft.com/office/drawing/2014/main" id="{D5C14628-F0AA-FF96-95A8-9F803452DA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28" name="Line 3173">
                <a:extLst>
                  <a:ext uri="{FF2B5EF4-FFF2-40B4-BE49-F238E27FC236}">
                    <a16:creationId xmlns:a16="http://schemas.microsoft.com/office/drawing/2014/main" id="{E9BCE885-8821-4232-DD12-ACCA86FE8A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29" name="Line 3174">
                <a:extLst>
                  <a:ext uri="{FF2B5EF4-FFF2-40B4-BE49-F238E27FC236}">
                    <a16:creationId xmlns:a16="http://schemas.microsoft.com/office/drawing/2014/main" id="{B63DA7B2-27BB-ABEF-F712-33FEA4ACC1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30" name="Line 3175">
                <a:extLst>
                  <a:ext uri="{FF2B5EF4-FFF2-40B4-BE49-F238E27FC236}">
                    <a16:creationId xmlns:a16="http://schemas.microsoft.com/office/drawing/2014/main" id="{06667535-737A-63E8-EC1B-2FD4108964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31" name="Line 3176">
                <a:extLst>
                  <a:ext uri="{FF2B5EF4-FFF2-40B4-BE49-F238E27FC236}">
                    <a16:creationId xmlns:a16="http://schemas.microsoft.com/office/drawing/2014/main" id="{E6BD010E-311D-C92E-56C3-877C28319F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32" name="Line 3177">
                <a:extLst>
                  <a:ext uri="{FF2B5EF4-FFF2-40B4-BE49-F238E27FC236}">
                    <a16:creationId xmlns:a16="http://schemas.microsoft.com/office/drawing/2014/main" id="{C4B317EF-1C68-266C-0FB0-6B12DE33D6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33" name="Line 3178">
                <a:extLst>
                  <a:ext uri="{FF2B5EF4-FFF2-40B4-BE49-F238E27FC236}">
                    <a16:creationId xmlns:a16="http://schemas.microsoft.com/office/drawing/2014/main" id="{B22A7E2F-7FD9-8287-B4AA-54D1A7DFAF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34" name="Line 3179">
                <a:extLst>
                  <a:ext uri="{FF2B5EF4-FFF2-40B4-BE49-F238E27FC236}">
                    <a16:creationId xmlns:a16="http://schemas.microsoft.com/office/drawing/2014/main" id="{8C8F6D20-48F0-863F-CFBF-268937D778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35" name="Line 3180">
                <a:extLst>
                  <a:ext uri="{FF2B5EF4-FFF2-40B4-BE49-F238E27FC236}">
                    <a16:creationId xmlns:a16="http://schemas.microsoft.com/office/drawing/2014/main" id="{BDD57EDA-6F2D-1D20-DA88-0CC2F03DC3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36" name="Line 3181">
                <a:extLst>
                  <a:ext uri="{FF2B5EF4-FFF2-40B4-BE49-F238E27FC236}">
                    <a16:creationId xmlns:a16="http://schemas.microsoft.com/office/drawing/2014/main" id="{52E66942-648E-C6F2-419E-0DE0AAFF87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37" name="Line 3182">
                <a:extLst>
                  <a:ext uri="{FF2B5EF4-FFF2-40B4-BE49-F238E27FC236}">
                    <a16:creationId xmlns:a16="http://schemas.microsoft.com/office/drawing/2014/main" id="{112BB99C-684A-4A50-74D9-54922E8D69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38" name="Line 3183">
                <a:extLst>
                  <a:ext uri="{FF2B5EF4-FFF2-40B4-BE49-F238E27FC236}">
                    <a16:creationId xmlns:a16="http://schemas.microsoft.com/office/drawing/2014/main" id="{D8CF8CAA-D377-69D4-E414-2977A22950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39" name="Line 3184">
                <a:extLst>
                  <a:ext uri="{FF2B5EF4-FFF2-40B4-BE49-F238E27FC236}">
                    <a16:creationId xmlns:a16="http://schemas.microsoft.com/office/drawing/2014/main" id="{D7008D7E-3C98-0D68-9150-ECD8EB7E26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40" name="Line 3185">
                <a:extLst>
                  <a:ext uri="{FF2B5EF4-FFF2-40B4-BE49-F238E27FC236}">
                    <a16:creationId xmlns:a16="http://schemas.microsoft.com/office/drawing/2014/main" id="{F44BF035-CB32-00D3-64E9-35EF60A27F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41" name="Line 3186">
                <a:extLst>
                  <a:ext uri="{FF2B5EF4-FFF2-40B4-BE49-F238E27FC236}">
                    <a16:creationId xmlns:a16="http://schemas.microsoft.com/office/drawing/2014/main" id="{A59CEA6A-11C8-E831-F7B0-D174B262E6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42" name="Line 3187">
                <a:extLst>
                  <a:ext uri="{FF2B5EF4-FFF2-40B4-BE49-F238E27FC236}">
                    <a16:creationId xmlns:a16="http://schemas.microsoft.com/office/drawing/2014/main" id="{E660B0F3-C304-E6A6-6238-2F7B8AC738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43" name="Line 3188">
                <a:extLst>
                  <a:ext uri="{FF2B5EF4-FFF2-40B4-BE49-F238E27FC236}">
                    <a16:creationId xmlns:a16="http://schemas.microsoft.com/office/drawing/2014/main" id="{61626DD8-C5DB-2B57-8A4C-E2170A3328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44" name="Line 3189">
                <a:extLst>
                  <a:ext uri="{FF2B5EF4-FFF2-40B4-BE49-F238E27FC236}">
                    <a16:creationId xmlns:a16="http://schemas.microsoft.com/office/drawing/2014/main" id="{AF408E2A-7580-C2EE-1917-9332371403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45" name="Line 3190">
                <a:extLst>
                  <a:ext uri="{FF2B5EF4-FFF2-40B4-BE49-F238E27FC236}">
                    <a16:creationId xmlns:a16="http://schemas.microsoft.com/office/drawing/2014/main" id="{A0B4D524-3E1F-105D-BEDF-36A1EFAE0D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46" name="Line 3191">
                <a:extLst>
                  <a:ext uri="{FF2B5EF4-FFF2-40B4-BE49-F238E27FC236}">
                    <a16:creationId xmlns:a16="http://schemas.microsoft.com/office/drawing/2014/main" id="{B5FC2D50-0555-F17B-D57F-B42C75F113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47" name="Line 3192">
                <a:extLst>
                  <a:ext uri="{FF2B5EF4-FFF2-40B4-BE49-F238E27FC236}">
                    <a16:creationId xmlns:a16="http://schemas.microsoft.com/office/drawing/2014/main" id="{C6C7B857-6112-60FD-6261-3BEB8B2FAC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48" name="Line 3193">
                <a:extLst>
                  <a:ext uri="{FF2B5EF4-FFF2-40B4-BE49-F238E27FC236}">
                    <a16:creationId xmlns:a16="http://schemas.microsoft.com/office/drawing/2014/main" id="{3B5F5A1D-508E-8A69-AEE0-26126D726B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49" name="Line 3194">
                <a:extLst>
                  <a:ext uri="{FF2B5EF4-FFF2-40B4-BE49-F238E27FC236}">
                    <a16:creationId xmlns:a16="http://schemas.microsoft.com/office/drawing/2014/main" id="{3C69A9FB-7B16-81E9-BEDB-F8D74339CD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50" name="Line 3195">
                <a:extLst>
                  <a:ext uri="{FF2B5EF4-FFF2-40B4-BE49-F238E27FC236}">
                    <a16:creationId xmlns:a16="http://schemas.microsoft.com/office/drawing/2014/main" id="{16F4DA02-35C2-2FB3-2903-3F8D0C169B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51" name="Line 3196">
                <a:extLst>
                  <a:ext uri="{FF2B5EF4-FFF2-40B4-BE49-F238E27FC236}">
                    <a16:creationId xmlns:a16="http://schemas.microsoft.com/office/drawing/2014/main" id="{7FFF381E-4D76-B5AB-4B12-D6BC01CA97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52" name="Line 3197">
                <a:extLst>
                  <a:ext uri="{FF2B5EF4-FFF2-40B4-BE49-F238E27FC236}">
                    <a16:creationId xmlns:a16="http://schemas.microsoft.com/office/drawing/2014/main" id="{2144BBE7-5F13-6BFF-D0EB-BA527F6A05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53" name="Line 3198">
                <a:extLst>
                  <a:ext uri="{FF2B5EF4-FFF2-40B4-BE49-F238E27FC236}">
                    <a16:creationId xmlns:a16="http://schemas.microsoft.com/office/drawing/2014/main" id="{CCB2A699-5C94-AC28-7BDC-F21BB665B1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54" name="Line 3199">
                <a:extLst>
                  <a:ext uri="{FF2B5EF4-FFF2-40B4-BE49-F238E27FC236}">
                    <a16:creationId xmlns:a16="http://schemas.microsoft.com/office/drawing/2014/main" id="{11D3A28C-F6A5-EB6B-DE08-D02E2C0D7D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55" name="Line 3200">
                <a:extLst>
                  <a:ext uri="{FF2B5EF4-FFF2-40B4-BE49-F238E27FC236}">
                    <a16:creationId xmlns:a16="http://schemas.microsoft.com/office/drawing/2014/main" id="{74223356-C82F-7514-F44A-F8F1F04C0F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56" name="Line 3201">
                <a:extLst>
                  <a:ext uri="{FF2B5EF4-FFF2-40B4-BE49-F238E27FC236}">
                    <a16:creationId xmlns:a16="http://schemas.microsoft.com/office/drawing/2014/main" id="{9C52CB8F-79E7-CAE6-574E-1C2E048D6A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57" name="Line 3202">
                <a:extLst>
                  <a:ext uri="{FF2B5EF4-FFF2-40B4-BE49-F238E27FC236}">
                    <a16:creationId xmlns:a16="http://schemas.microsoft.com/office/drawing/2014/main" id="{77B32153-CA9E-DDBF-96D7-8D37A65F7B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58" name="Line 3203">
                <a:extLst>
                  <a:ext uri="{FF2B5EF4-FFF2-40B4-BE49-F238E27FC236}">
                    <a16:creationId xmlns:a16="http://schemas.microsoft.com/office/drawing/2014/main" id="{C8AC57DE-6A7F-A631-3517-7EF196AD1E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59" name="Line 3204">
                <a:extLst>
                  <a:ext uri="{FF2B5EF4-FFF2-40B4-BE49-F238E27FC236}">
                    <a16:creationId xmlns:a16="http://schemas.microsoft.com/office/drawing/2014/main" id="{F82CD480-E293-9482-CFEA-F82DC94846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726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60" name="Line 3205">
                <a:extLst>
                  <a:ext uri="{FF2B5EF4-FFF2-40B4-BE49-F238E27FC236}">
                    <a16:creationId xmlns:a16="http://schemas.microsoft.com/office/drawing/2014/main" id="{92E4698E-35E1-32D5-BA74-E26927BFAE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886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61" name="Line 3206">
                <a:extLst>
                  <a:ext uri="{FF2B5EF4-FFF2-40B4-BE49-F238E27FC236}">
                    <a16:creationId xmlns:a16="http://schemas.microsoft.com/office/drawing/2014/main" id="{0A759C89-BC86-5FE8-87AB-4A76EA092C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00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62" name="Line 3207">
                <a:extLst>
                  <a:ext uri="{FF2B5EF4-FFF2-40B4-BE49-F238E27FC236}">
                    <a16:creationId xmlns:a16="http://schemas.microsoft.com/office/drawing/2014/main" id="{D8FD8D6C-27E5-9182-2C67-4889B1186A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13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63" name="Line 3208">
                <a:extLst>
                  <a:ext uri="{FF2B5EF4-FFF2-40B4-BE49-F238E27FC236}">
                    <a16:creationId xmlns:a16="http://schemas.microsoft.com/office/drawing/2014/main" id="{6F241806-FC93-90DC-C4BB-5DAD6EE66D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285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64" name="Line 3209">
                <a:extLst>
                  <a:ext uri="{FF2B5EF4-FFF2-40B4-BE49-F238E27FC236}">
                    <a16:creationId xmlns:a16="http://schemas.microsoft.com/office/drawing/2014/main" id="{450127C0-1E87-F160-B7D1-3359D48328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41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65" name="Line 3210">
                <a:extLst>
                  <a:ext uri="{FF2B5EF4-FFF2-40B4-BE49-F238E27FC236}">
                    <a16:creationId xmlns:a16="http://schemas.microsoft.com/office/drawing/2014/main" id="{AAEF49D4-0359-768A-F997-FAFC081A93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56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66" name="Line 3211">
                <a:extLst>
                  <a:ext uri="{FF2B5EF4-FFF2-40B4-BE49-F238E27FC236}">
                    <a16:creationId xmlns:a16="http://schemas.microsoft.com/office/drawing/2014/main" id="{FB42AE67-B4A7-AB18-5430-3887A8C2DD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69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67" name="Line 3212">
                <a:extLst>
                  <a:ext uri="{FF2B5EF4-FFF2-40B4-BE49-F238E27FC236}">
                    <a16:creationId xmlns:a16="http://schemas.microsoft.com/office/drawing/2014/main" id="{38200F72-1D4A-F5DA-52F4-E5A6694E47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84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68" name="Line 3213">
                <a:extLst>
                  <a:ext uri="{FF2B5EF4-FFF2-40B4-BE49-F238E27FC236}">
                    <a16:creationId xmlns:a16="http://schemas.microsoft.com/office/drawing/2014/main" id="{7595908E-C309-A154-B8ED-48E475A8D0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997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69" name="Line 3214">
                <a:extLst>
                  <a:ext uri="{FF2B5EF4-FFF2-40B4-BE49-F238E27FC236}">
                    <a16:creationId xmlns:a16="http://schemas.microsoft.com/office/drawing/2014/main" id="{D60995B7-A57B-CD31-E623-CA4DFDB7B2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10125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70" name="Line 3215">
                <a:extLst>
                  <a:ext uri="{FF2B5EF4-FFF2-40B4-BE49-F238E27FC236}">
                    <a16:creationId xmlns:a16="http://schemas.microsoft.com/office/drawing/2014/main" id="{C216ACEB-5FB3-4BC6-DE64-2BE5EBF061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1025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71" name="Line 3216">
                <a:extLst>
                  <a:ext uri="{FF2B5EF4-FFF2-40B4-BE49-F238E27FC236}">
                    <a16:creationId xmlns:a16="http://schemas.microsoft.com/office/drawing/2014/main" id="{4503BD3B-E3A1-264D-0B67-23DFF0E398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10406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72" name="Line 3217">
                <a:extLst>
                  <a:ext uri="{FF2B5EF4-FFF2-40B4-BE49-F238E27FC236}">
                    <a16:creationId xmlns:a16="http://schemas.microsoft.com/office/drawing/2014/main" id="{E4188D7B-3669-B0AE-949E-4347591236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66" y="1053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973" name="Rectangle 3218">
                <a:extLst>
                  <a:ext uri="{FF2B5EF4-FFF2-40B4-BE49-F238E27FC236}">
                    <a16:creationId xmlns:a16="http://schemas.microsoft.com/office/drawing/2014/main" id="{C3A8D45B-DA7D-8D58-B6C6-B2A90775C5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68" y="1747"/>
                <a:ext cx="447" cy="28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6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Mai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974" name="Rectangle 3219">
                <a:extLst>
                  <a:ext uri="{FF2B5EF4-FFF2-40B4-BE49-F238E27FC236}">
                    <a16:creationId xmlns:a16="http://schemas.microsoft.com/office/drawing/2014/main" id="{ABCA7AB7-5028-D512-6D20-662C7D129F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20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</p:grpSp>
        <p:grpSp>
          <p:nvGrpSpPr>
            <p:cNvPr id="22" name="Group 3421">
              <a:extLst>
                <a:ext uri="{FF2B5EF4-FFF2-40B4-BE49-F238E27FC236}">
                  <a16:creationId xmlns:a16="http://schemas.microsoft.com/office/drawing/2014/main" id="{511E64B7-B4D5-ED7E-B8A5-7EDCAFCB9B1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539" y="1724"/>
              <a:ext cx="4989" cy="8967"/>
              <a:chOff x="5539" y="1724"/>
              <a:chExt cx="4989" cy="8967"/>
            </a:xfrm>
          </p:grpSpPr>
          <p:sp>
            <p:nvSpPr>
              <p:cNvPr id="12575" name="Rectangle 3221">
                <a:extLst>
                  <a:ext uri="{FF2B5EF4-FFF2-40B4-BE49-F238E27FC236}">
                    <a16:creationId xmlns:a16="http://schemas.microsoft.com/office/drawing/2014/main" id="{F5E2780B-84CB-4BD6-E4B3-4795D1CF67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2071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76" name="Rectangle 3222">
                <a:extLst>
                  <a:ext uri="{FF2B5EF4-FFF2-40B4-BE49-F238E27FC236}">
                    <a16:creationId xmlns:a16="http://schemas.microsoft.com/office/drawing/2014/main" id="{16702E8C-F00E-0BB4-CF45-9F82AF4B4D7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381" y="2180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77" name="Rectangle 3223">
                <a:extLst>
                  <a:ext uri="{FF2B5EF4-FFF2-40B4-BE49-F238E27FC236}">
                    <a16:creationId xmlns:a16="http://schemas.microsoft.com/office/drawing/2014/main" id="{7E55AE45-E409-C32C-AD73-6B44F24F18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409" y="2180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78" name="Rectangle 3224">
                <a:extLst>
                  <a:ext uri="{FF2B5EF4-FFF2-40B4-BE49-F238E27FC236}">
                    <a16:creationId xmlns:a16="http://schemas.microsoft.com/office/drawing/2014/main" id="{B9B9A8F4-58C7-9260-DF52-18A60C4CFF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357" y="2180"/>
                <a:ext cx="384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Tag der Arbeit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79" name="Rectangle 3225">
                <a:extLst>
                  <a:ext uri="{FF2B5EF4-FFF2-40B4-BE49-F238E27FC236}">
                    <a16:creationId xmlns:a16="http://schemas.microsoft.com/office/drawing/2014/main" id="{8811D4EC-5544-904F-7240-01FB871E0D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231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80" name="Rectangle 3226">
                <a:extLst>
                  <a:ext uri="{FF2B5EF4-FFF2-40B4-BE49-F238E27FC236}">
                    <a16:creationId xmlns:a16="http://schemas.microsoft.com/office/drawing/2014/main" id="{96DC0E5A-44A2-210E-F205-7D880208D4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235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81" name="Rectangle 3227">
                <a:extLst>
                  <a:ext uri="{FF2B5EF4-FFF2-40B4-BE49-F238E27FC236}">
                    <a16:creationId xmlns:a16="http://schemas.microsoft.com/office/drawing/2014/main" id="{31D0037D-8CB0-3EA4-3766-78DC612DFA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259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82" name="Rectangle 3228">
                <a:extLst>
                  <a:ext uri="{FF2B5EF4-FFF2-40B4-BE49-F238E27FC236}">
                    <a16:creationId xmlns:a16="http://schemas.microsoft.com/office/drawing/2014/main" id="{7BA218DE-943E-F582-683F-9FC83D37CB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2631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83" name="Rectangle 3229">
                <a:extLst>
                  <a:ext uri="{FF2B5EF4-FFF2-40B4-BE49-F238E27FC236}">
                    <a16:creationId xmlns:a16="http://schemas.microsoft.com/office/drawing/2014/main" id="{EB2457A7-1A53-FDDB-6A63-5CB708482D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28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84" name="Rectangle 3230">
                <a:extLst>
                  <a:ext uri="{FF2B5EF4-FFF2-40B4-BE49-F238E27FC236}">
                    <a16:creationId xmlns:a16="http://schemas.microsoft.com/office/drawing/2014/main" id="{5A855709-C3A1-6E0C-7FAC-BB43691975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2911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85" name="Rectangle 3231">
                <a:extLst>
                  <a:ext uri="{FF2B5EF4-FFF2-40B4-BE49-F238E27FC236}">
                    <a16:creationId xmlns:a16="http://schemas.microsoft.com/office/drawing/2014/main" id="{286CD732-2E0D-A96D-235A-C929428CB3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33" y="2876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86" name="Rectangle 3232">
                <a:extLst>
                  <a:ext uri="{FF2B5EF4-FFF2-40B4-BE49-F238E27FC236}">
                    <a16:creationId xmlns:a16="http://schemas.microsoft.com/office/drawing/2014/main" id="{52D7BC03-2933-5360-D40D-A3FCA52AC2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3157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87" name="Rectangle 3233">
                <a:extLst>
                  <a:ext uri="{FF2B5EF4-FFF2-40B4-BE49-F238E27FC236}">
                    <a16:creationId xmlns:a16="http://schemas.microsoft.com/office/drawing/2014/main" id="{425362F4-F032-A9DC-615F-F5E1468A67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319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88" name="Rectangle 3234">
                <a:extLst>
                  <a:ext uri="{FF2B5EF4-FFF2-40B4-BE49-F238E27FC236}">
                    <a16:creationId xmlns:a16="http://schemas.microsoft.com/office/drawing/2014/main" id="{C0629CE4-A410-D7FE-3CFD-A5C1A8ED2E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343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89" name="Rectangle 3235">
                <a:extLst>
                  <a:ext uri="{FF2B5EF4-FFF2-40B4-BE49-F238E27FC236}">
                    <a16:creationId xmlns:a16="http://schemas.microsoft.com/office/drawing/2014/main" id="{F6C4F8AD-6861-30EE-6C37-C95FFC30F4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3471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90" name="Rectangle 3236">
                <a:extLst>
                  <a:ext uri="{FF2B5EF4-FFF2-40B4-BE49-F238E27FC236}">
                    <a16:creationId xmlns:a16="http://schemas.microsoft.com/office/drawing/2014/main" id="{5CA1B541-52A7-088B-766B-1ECCA1BD52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37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91" name="Rectangle 3237">
                <a:extLst>
                  <a:ext uri="{FF2B5EF4-FFF2-40B4-BE49-F238E27FC236}">
                    <a16:creationId xmlns:a16="http://schemas.microsoft.com/office/drawing/2014/main" id="{7F35D98B-3802-60F1-B039-9B0F9F6277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3750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92" name="Rectangle 3238">
                <a:extLst>
                  <a:ext uri="{FF2B5EF4-FFF2-40B4-BE49-F238E27FC236}">
                    <a16:creationId xmlns:a16="http://schemas.microsoft.com/office/drawing/2014/main" id="{C5A7A807-85E7-787E-AD90-67022811F9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39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93" name="Rectangle 3239">
                <a:extLst>
                  <a:ext uri="{FF2B5EF4-FFF2-40B4-BE49-F238E27FC236}">
                    <a16:creationId xmlns:a16="http://schemas.microsoft.com/office/drawing/2014/main" id="{E77459B3-ECAE-EECB-0A70-CF2A974CCB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4030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94" name="Rectangle 3240">
                <a:extLst>
                  <a:ext uri="{FF2B5EF4-FFF2-40B4-BE49-F238E27FC236}">
                    <a16:creationId xmlns:a16="http://schemas.microsoft.com/office/drawing/2014/main" id="{08D6431E-309A-32EE-9CF4-4BDD6BCABB2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427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95" name="Rectangle 3241">
                <a:extLst>
                  <a:ext uri="{FF2B5EF4-FFF2-40B4-BE49-F238E27FC236}">
                    <a16:creationId xmlns:a16="http://schemas.microsoft.com/office/drawing/2014/main" id="{83490C8C-4830-0C95-ADDD-CEEA1990C8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430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96" name="Rectangle 3242">
                <a:extLst>
                  <a:ext uri="{FF2B5EF4-FFF2-40B4-BE49-F238E27FC236}">
                    <a16:creationId xmlns:a16="http://schemas.microsoft.com/office/drawing/2014/main" id="{DD3FCB91-90E0-F36C-5BF9-FB73D636E4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455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97" name="Rectangle 3243">
                <a:extLst>
                  <a:ext uri="{FF2B5EF4-FFF2-40B4-BE49-F238E27FC236}">
                    <a16:creationId xmlns:a16="http://schemas.microsoft.com/office/drawing/2014/main" id="{469BB50E-961A-2978-9DD6-206FF40900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4590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98" name="Rectangle 3244">
                <a:extLst>
                  <a:ext uri="{FF2B5EF4-FFF2-40B4-BE49-F238E27FC236}">
                    <a16:creationId xmlns:a16="http://schemas.microsoft.com/office/drawing/2014/main" id="{A9910044-F305-A7FC-5180-E1A61A02E5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45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599" name="Rectangle 3245">
                <a:extLst>
                  <a:ext uri="{FF2B5EF4-FFF2-40B4-BE49-F238E27FC236}">
                    <a16:creationId xmlns:a16="http://schemas.microsoft.com/office/drawing/2014/main" id="{4CFD40BF-0527-6C32-01CB-12A79F0AD0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40" y="4835"/>
                <a:ext cx="198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00" name="Rectangle 3246">
                <a:extLst>
                  <a:ext uri="{FF2B5EF4-FFF2-40B4-BE49-F238E27FC236}">
                    <a16:creationId xmlns:a16="http://schemas.microsoft.com/office/drawing/2014/main" id="{10FA09EE-E98A-DCCC-7AFE-D2236DE388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4870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01" name="Rectangle 3247">
                <a:extLst>
                  <a:ext uri="{FF2B5EF4-FFF2-40B4-BE49-F238E27FC236}">
                    <a16:creationId xmlns:a16="http://schemas.microsoft.com/office/drawing/2014/main" id="{B1832E05-C02D-D34D-4F98-A6A08EC3A9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33" y="4835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02" name="Rectangle 3248">
                <a:extLst>
                  <a:ext uri="{FF2B5EF4-FFF2-40B4-BE49-F238E27FC236}">
                    <a16:creationId xmlns:a16="http://schemas.microsoft.com/office/drawing/2014/main" id="{246B7AF5-115B-2CC3-856B-1BEB0700E5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5116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03" name="Rectangle 3249">
                <a:extLst>
                  <a:ext uri="{FF2B5EF4-FFF2-40B4-BE49-F238E27FC236}">
                    <a16:creationId xmlns:a16="http://schemas.microsoft.com/office/drawing/2014/main" id="{9863AFC4-93BE-8E31-3679-DABB8476E6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514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04" name="Rectangle 3250">
                <a:extLst>
                  <a:ext uri="{FF2B5EF4-FFF2-40B4-BE49-F238E27FC236}">
                    <a16:creationId xmlns:a16="http://schemas.microsoft.com/office/drawing/2014/main" id="{3D01506D-1F64-26E4-96F4-4CF34109B4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539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05" name="Rectangle 3251">
                <a:extLst>
                  <a:ext uri="{FF2B5EF4-FFF2-40B4-BE49-F238E27FC236}">
                    <a16:creationId xmlns:a16="http://schemas.microsoft.com/office/drawing/2014/main" id="{16C2D3C8-C840-F622-1270-21894D8185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5430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06" name="Rectangle 3252">
                <a:extLst>
                  <a:ext uri="{FF2B5EF4-FFF2-40B4-BE49-F238E27FC236}">
                    <a16:creationId xmlns:a16="http://schemas.microsoft.com/office/drawing/2014/main" id="{371167E9-ABDA-48D1-4CFE-8EDBD7592F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56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07" name="Rectangle 3253">
                <a:extLst>
                  <a:ext uri="{FF2B5EF4-FFF2-40B4-BE49-F238E27FC236}">
                    <a16:creationId xmlns:a16="http://schemas.microsoft.com/office/drawing/2014/main" id="{6FF658B5-EF88-5878-D29A-97BD3D88EB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5709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08" name="Rectangle 3254">
                <a:extLst>
                  <a:ext uri="{FF2B5EF4-FFF2-40B4-BE49-F238E27FC236}">
                    <a16:creationId xmlns:a16="http://schemas.microsoft.com/office/drawing/2014/main" id="{C1D3B52D-551A-74DF-0EDD-6833CD4D5A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93" y="5819"/>
                <a:ext cx="549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Christi Himmelfahrt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09" name="Rectangle 3255">
                <a:extLst>
                  <a:ext uri="{FF2B5EF4-FFF2-40B4-BE49-F238E27FC236}">
                    <a16:creationId xmlns:a16="http://schemas.microsoft.com/office/drawing/2014/main" id="{F5BF4768-E308-CCA3-0270-69E6C7BFB7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59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10" name="Rectangle 3256">
                <a:extLst>
                  <a:ext uri="{FF2B5EF4-FFF2-40B4-BE49-F238E27FC236}">
                    <a16:creationId xmlns:a16="http://schemas.microsoft.com/office/drawing/2014/main" id="{A63E74D2-C8DF-3721-6BB8-84AC401F47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5989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11" name="Rectangle 3257">
                <a:extLst>
                  <a:ext uri="{FF2B5EF4-FFF2-40B4-BE49-F238E27FC236}">
                    <a16:creationId xmlns:a16="http://schemas.microsoft.com/office/drawing/2014/main" id="{FF3A259A-3E07-3509-B5DC-147648FB99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623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12" name="Rectangle 3258">
                <a:extLst>
                  <a:ext uri="{FF2B5EF4-FFF2-40B4-BE49-F238E27FC236}">
                    <a16:creationId xmlns:a16="http://schemas.microsoft.com/office/drawing/2014/main" id="{351B22BA-7A20-2A93-FA53-24ED0E2BB9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626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13" name="Rectangle 3259">
                <a:extLst>
                  <a:ext uri="{FF2B5EF4-FFF2-40B4-BE49-F238E27FC236}">
                    <a16:creationId xmlns:a16="http://schemas.microsoft.com/office/drawing/2014/main" id="{D7B30116-2299-307D-D919-3A80EDE418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651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14" name="Rectangle 3260">
                <a:extLst>
                  <a:ext uri="{FF2B5EF4-FFF2-40B4-BE49-F238E27FC236}">
                    <a16:creationId xmlns:a16="http://schemas.microsoft.com/office/drawing/2014/main" id="{D3CDC2B7-D0AF-2E1A-D780-908619503C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6549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15" name="Rectangle 3261">
                <a:extLst>
                  <a:ext uri="{FF2B5EF4-FFF2-40B4-BE49-F238E27FC236}">
                    <a16:creationId xmlns:a16="http://schemas.microsoft.com/office/drawing/2014/main" id="{385AB6D3-A0AF-615B-DD2A-0D8A94E54D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67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16" name="Rectangle 3262">
                <a:extLst>
                  <a:ext uri="{FF2B5EF4-FFF2-40B4-BE49-F238E27FC236}">
                    <a16:creationId xmlns:a16="http://schemas.microsoft.com/office/drawing/2014/main" id="{320BF0A9-6C15-C319-B354-E3D401159E0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6828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17" name="Rectangle 3263">
                <a:extLst>
                  <a:ext uri="{FF2B5EF4-FFF2-40B4-BE49-F238E27FC236}">
                    <a16:creationId xmlns:a16="http://schemas.microsoft.com/office/drawing/2014/main" id="{CCE4ECFC-954E-A78B-26C9-8519715E99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33" y="6794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18" name="Rectangle 3264">
                <a:extLst>
                  <a:ext uri="{FF2B5EF4-FFF2-40B4-BE49-F238E27FC236}">
                    <a16:creationId xmlns:a16="http://schemas.microsoft.com/office/drawing/2014/main" id="{3F0F1DEA-12B7-417B-6473-E58BF7C162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7075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19" name="Rectangle 3265">
                <a:extLst>
                  <a:ext uri="{FF2B5EF4-FFF2-40B4-BE49-F238E27FC236}">
                    <a16:creationId xmlns:a16="http://schemas.microsoft.com/office/drawing/2014/main" id="{84F4E4A5-5A9E-A346-6368-E5ABB8CDAC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710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20" name="Rectangle 3266">
                <a:extLst>
                  <a:ext uri="{FF2B5EF4-FFF2-40B4-BE49-F238E27FC236}">
                    <a16:creationId xmlns:a16="http://schemas.microsoft.com/office/drawing/2014/main" id="{FBE5145E-8745-2F1A-FDB1-CA12225A9F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735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21" name="Rectangle 3267">
                <a:extLst>
                  <a:ext uri="{FF2B5EF4-FFF2-40B4-BE49-F238E27FC236}">
                    <a16:creationId xmlns:a16="http://schemas.microsoft.com/office/drawing/2014/main" id="{C7279934-A3EF-D369-2B75-2AC7DBE863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7389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22" name="Rectangle 3268">
                <a:extLst>
                  <a:ext uri="{FF2B5EF4-FFF2-40B4-BE49-F238E27FC236}">
                    <a16:creationId xmlns:a16="http://schemas.microsoft.com/office/drawing/2014/main" id="{56302333-381D-3B6F-2AE2-39B14B8EC1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763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23" name="Rectangle 3269">
                <a:extLst>
                  <a:ext uri="{FF2B5EF4-FFF2-40B4-BE49-F238E27FC236}">
                    <a16:creationId xmlns:a16="http://schemas.microsoft.com/office/drawing/2014/main" id="{883B909C-49F7-483D-9C33-3AE025CAF1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7668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24" name="Rectangle 3270">
                <a:extLst>
                  <a:ext uri="{FF2B5EF4-FFF2-40B4-BE49-F238E27FC236}">
                    <a16:creationId xmlns:a16="http://schemas.microsoft.com/office/drawing/2014/main" id="{D4357493-4677-6A40-AD2D-909F706456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791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25" name="Rectangle 3271">
                <a:extLst>
                  <a:ext uri="{FF2B5EF4-FFF2-40B4-BE49-F238E27FC236}">
                    <a16:creationId xmlns:a16="http://schemas.microsoft.com/office/drawing/2014/main" id="{0CDD6C5B-98BB-B697-1331-C474AADA48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7948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26" name="Rectangle 3272">
                <a:extLst>
                  <a:ext uri="{FF2B5EF4-FFF2-40B4-BE49-F238E27FC236}">
                    <a16:creationId xmlns:a16="http://schemas.microsoft.com/office/drawing/2014/main" id="{7D989DD9-BBA8-AB88-6B9A-946A8F15BD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8194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27" name="Rectangle 3273">
                <a:extLst>
                  <a:ext uri="{FF2B5EF4-FFF2-40B4-BE49-F238E27FC236}">
                    <a16:creationId xmlns:a16="http://schemas.microsoft.com/office/drawing/2014/main" id="{F6BEB189-3773-3A26-66A6-9061F837A9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8227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28" name="Rectangle 3274">
                <a:extLst>
                  <a:ext uri="{FF2B5EF4-FFF2-40B4-BE49-F238E27FC236}">
                    <a16:creationId xmlns:a16="http://schemas.microsoft.com/office/drawing/2014/main" id="{9DD5192D-BE10-727A-FC59-14001385B4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847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29" name="Rectangle 3275">
                <a:extLst>
                  <a:ext uri="{FF2B5EF4-FFF2-40B4-BE49-F238E27FC236}">
                    <a16:creationId xmlns:a16="http://schemas.microsoft.com/office/drawing/2014/main" id="{B74A3DAB-58F6-C3D3-F154-6189B3592D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8508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30" name="Rectangle 3276">
                <a:extLst>
                  <a:ext uri="{FF2B5EF4-FFF2-40B4-BE49-F238E27FC236}">
                    <a16:creationId xmlns:a16="http://schemas.microsoft.com/office/drawing/2014/main" id="{F6918118-24BC-8658-13B9-E3BDF79E5B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289" y="8616"/>
                <a:ext cx="452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  Pfingstsonntag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31" name="Rectangle 3277">
                <a:extLst>
                  <a:ext uri="{FF2B5EF4-FFF2-40B4-BE49-F238E27FC236}">
                    <a16:creationId xmlns:a16="http://schemas.microsoft.com/office/drawing/2014/main" id="{57575697-641E-021E-FC83-0A322A228A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8753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32" name="Rectangle 3278">
                <a:extLst>
                  <a:ext uri="{FF2B5EF4-FFF2-40B4-BE49-F238E27FC236}">
                    <a16:creationId xmlns:a16="http://schemas.microsoft.com/office/drawing/2014/main" id="{1183523D-976D-B457-3DBB-0A7B78C433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8787"/>
                <a:ext cx="249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33" name="Rectangle 3279">
                <a:extLst>
                  <a:ext uri="{FF2B5EF4-FFF2-40B4-BE49-F238E27FC236}">
                    <a16:creationId xmlns:a16="http://schemas.microsoft.com/office/drawing/2014/main" id="{11F4406F-A9F0-62D5-1AC8-6779ED24DA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33" y="8753"/>
                <a:ext cx="228" cy="9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9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34" name="Rectangle 3280">
                <a:extLst>
                  <a:ext uri="{FF2B5EF4-FFF2-40B4-BE49-F238E27FC236}">
                    <a16:creationId xmlns:a16="http://schemas.microsoft.com/office/drawing/2014/main" id="{46320425-A76B-D937-0B08-831AA66B5E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289" y="8897"/>
                <a:ext cx="475" cy="6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7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Pfingstmontag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35" name="Rectangle 3281">
                <a:extLst>
                  <a:ext uri="{FF2B5EF4-FFF2-40B4-BE49-F238E27FC236}">
                    <a16:creationId xmlns:a16="http://schemas.microsoft.com/office/drawing/2014/main" id="{20A5E4B1-B16C-BD17-A838-944C24674A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90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36" name="Rectangle 3282">
                <a:extLst>
                  <a:ext uri="{FF2B5EF4-FFF2-40B4-BE49-F238E27FC236}">
                    <a16:creationId xmlns:a16="http://schemas.microsoft.com/office/drawing/2014/main" id="{5DB2CD60-E5D9-56B7-B3C2-C85BC699EF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9065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37" name="Rectangle 3283">
                <a:extLst>
                  <a:ext uri="{FF2B5EF4-FFF2-40B4-BE49-F238E27FC236}">
                    <a16:creationId xmlns:a16="http://schemas.microsoft.com/office/drawing/2014/main" id="{DA3A7BD3-70A7-2837-13FD-5242085A6A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931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38" name="Rectangle 3284">
                <a:extLst>
                  <a:ext uri="{FF2B5EF4-FFF2-40B4-BE49-F238E27FC236}">
                    <a16:creationId xmlns:a16="http://schemas.microsoft.com/office/drawing/2014/main" id="{44B02715-85A3-D5BE-BA44-C3B5E96B299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9346"/>
                <a:ext cx="202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39" name="Rectangle 3285">
                <a:extLst>
                  <a:ext uri="{FF2B5EF4-FFF2-40B4-BE49-F238E27FC236}">
                    <a16:creationId xmlns:a16="http://schemas.microsoft.com/office/drawing/2014/main" id="{8153C17D-DAE3-C7AE-5ED2-81F2FD1A7B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959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40" name="Rectangle 3286">
                <a:extLst>
                  <a:ext uri="{FF2B5EF4-FFF2-40B4-BE49-F238E27FC236}">
                    <a16:creationId xmlns:a16="http://schemas.microsoft.com/office/drawing/2014/main" id="{3086BB92-4570-950A-C777-FCF5A9507E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9625"/>
                <a:ext cx="234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41" name="Rectangle 3287">
                <a:extLst>
                  <a:ext uri="{FF2B5EF4-FFF2-40B4-BE49-F238E27FC236}">
                    <a16:creationId xmlns:a16="http://schemas.microsoft.com/office/drawing/2014/main" id="{66E84E84-48BC-7D80-CDD9-AC312C5AE9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987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42" name="Rectangle 3288">
                <a:extLst>
                  <a:ext uri="{FF2B5EF4-FFF2-40B4-BE49-F238E27FC236}">
                    <a16:creationId xmlns:a16="http://schemas.microsoft.com/office/drawing/2014/main" id="{5733CF15-83CD-5C16-4B1F-9DE2E34F91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9905"/>
                <a:ext cx="188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43" name="Rectangle 3289">
                <a:extLst>
                  <a:ext uri="{FF2B5EF4-FFF2-40B4-BE49-F238E27FC236}">
                    <a16:creationId xmlns:a16="http://schemas.microsoft.com/office/drawing/2014/main" id="{F1899CC1-CEF1-B1E9-22F6-FBA0E9661E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10151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44" name="Rectangle 3290">
                <a:extLst>
                  <a:ext uri="{FF2B5EF4-FFF2-40B4-BE49-F238E27FC236}">
                    <a16:creationId xmlns:a16="http://schemas.microsoft.com/office/drawing/2014/main" id="{FF264E95-C1FF-0D9C-4488-1EF55B649D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10184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45" name="Rectangle 3291">
                <a:extLst>
                  <a:ext uri="{FF2B5EF4-FFF2-40B4-BE49-F238E27FC236}">
                    <a16:creationId xmlns:a16="http://schemas.microsoft.com/office/drawing/2014/main" id="{CB956C61-9A61-519E-1BB0-3797EBFD7B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39" y="10430"/>
                <a:ext cx="305" cy="26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4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46" name="Rectangle 3292">
                <a:extLst>
                  <a:ext uri="{FF2B5EF4-FFF2-40B4-BE49-F238E27FC236}">
                    <a16:creationId xmlns:a16="http://schemas.microsoft.com/office/drawing/2014/main" id="{2950D0CF-9CE2-A975-8CAD-953C3894348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90" y="10465"/>
                <a:ext cx="226" cy="18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7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647" name="Rectangle 3293">
                <a:extLst>
                  <a:ext uri="{FF2B5EF4-FFF2-40B4-BE49-F238E27FC236}">
                    <a16:creationId xmlns:a16="http://schemas.microsoft.com/office/drawing/2014/main" id="{FC378376-514E-C3BF-C1AB-EF381A923B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269" y="1724"/>
                <a:ext cx="1253" cy="279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49" name="Line 3295">
                <a:extLst>
                  <a:ext uri="{FF2B5EF4-FFF2-40B4-BE49-F238E27FC236}">
                    <a16:creationId xmlns:a16="http://schemas.microsoft.com/office/drawing/2014/main" id="{037BC649-3B78-3C7E-4529-B7AC60BE1D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522" y="1730"/>
                <a:ext cx="0" cy="267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50" name="Line 3296">
                <a:extLst>
                  <a:ext uri="{FF2B5EF4-FFF2-40B4-BE49-F238E27FC236}">
                    <a16:creationId xmlns:a16="http://schemas.microsoft.com/office/drawing/2014/main" id="{1C93CD2E-DF6E-4D5B-A057-961EECD7E8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1067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51" name="Line 3297">
                <a:extLst>
                  <a:ext uri="{FF2B5EF4-FFF2-40B4-BE49-F238E27FC236}">
                    <a16:creationId xmlns:a16="http://schemas.microsoft.com/office/drawing/2014/main" id="{0F52A047-276A-2715-E3F3-42450910D8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1067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52" name="Line 3298">
                <a:extLst>
                  <a:ext uri="{FF2B5EF4-FFF2-40B4-BE49-F238E27FC236}">
                    <a16:creationId xmlns:a16="http://schemas.microsoft.com/office/drawing/2014/main" id="{99F06183-212C-DBDE-63E2-C9624F0D4D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200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53" name="Line 3299">
                <a:extLst>
                  <a:ext uri="{FF2B5EF4-FFF2-40B4-BE49-F238E27FC236}">
                    <a16:creationId xmlns:a16="http://schemas.microsoft.com/office/drawing/2014/main" id="{15F75E48-9293-19D6-9A13-8E1BB0D5EC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22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54" name="Line 3300">
                <a:extLst>
                  <a:ext uri="{FF2B5EF4-FFF2-40B4-BE49-F238E27FC236}">
                    <a16:creationId xmlns:a16="http://schemas.microsoft.com/office/drawing/2014/main" id="{AF23862C-28EC-FAFF-D5FF-CE4B30F9D8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25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55" name="Line 3301">
                <a:extLst>
                  <a:ext uri="{FF2B5EF4-FFF2-40B4-BE49-F238E27FC236}">
                    <a16:creationId xmlns:a16="http://schemas.microsoft.com/office/drawing/2014/main" id="{96DEB6FF-59E5-5AAE-5684-8E9A61B697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284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56" name="Line 3302">
                <a:extLst>
                  <a:ext uri="{FF2B5EF4-FFF2-40B4-BE49-F238E27FC236}">
                    <a16:creationId xmlns:a16="http://schemas.microsoft.com/office/drawing/2014/main" id="{96F0D159-D958-A439-F976-EF58113BC9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31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57" name="Line 3303">
                <a:extLst>
                  <a:ext uri="{FF2B5EF4-FFF2-40B4-BE49-F238E27FC236}">
                    <a16:creationId xmlns:a16="http://schemas.microsoft.com/office/drawing/2014/main" id="{4B38D1DA-94EC-F2F4-1A01-9536EC71A1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34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58" name="Line 3304">
                <a:extLst>
                  <a:ext uri="{FF2B5EF4-FFF2-40B4-BE49-F238E27FC236}">
                    <a16:creationId xmlns:a16="http://schemas.microsoft.com/office/drawing/2014/main" id="{3ABCA18A-4E53-67A3-8678-9827FD6DD6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200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59" name="Line 3305">
                <a:extLst>
                  <a:ext uri="{FF2B5EF4-FFF2-40B4-BE49-F238E27FC236}">
                    <a16:creationId xmlns:a16="http://schemas.microsoft.com/office/drawing/2014/main" id="{1D7E2D3A-DCC4-EE10-314C-0D7FCB4754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200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60" name="Line 3306">
                <a:extLst>
                  <a:ext uri="{FF2B5EF4-FFF2-40B4-BE49-F238E27FC236}">
                    <a16:creationId xmlns:a16="http://schemas.microsoft.com/office/drawing/2014/main" id="{8B82A36F-DA5D-5107-1BC4-95A35E5BA1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201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61" name="Line 3307">
                <a:extLst>
                  <a:ext uri="{FF2B5EF4-FFF2-40B4-BE49-F238E27FC236}">
                    <a16:creationId xmlns:a16="http://schemas.microsoft.com/office/drawing/2014/main" id="{E844E912-42C3-4A45-44CE-42AB429606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214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62" name="Line 3308">
                <a:extLst>
                  <a:ext uri="{FF2B5EF4-FFF2-40B4-BE49-F238E27FC236}">
                    <a16:creationId xmlns:a16="http://schemas.microsoft.com/office/drawing/2014/main" id="{A4C98192-802D-F591-2143-17069D14EF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22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63" name="Line 3309">
                <a:extLst>
                  <a:ext uri="{FF2B5EF4-FFF2-40B4-BE49-F238E27FC236}">
                    <a16:creationId xmlns:a16="http://schemas.microsoft.com/office/drawing/2014/main" id="{710FE139-4C0E-57BE-9986-935AE2D07D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3683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64" name="Line 3310">
                <a:extLst>
                  <a:ext uri="{FF2B5EF4-FFF2-40B4-BE49-F238E27FC236}">
                    <a16:creationId xmlns:a16="http://schemas.microsoft.com/office/drawing/2014/main" id="{C93A5164-1F26-AFAC-415B-47B08D698E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22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65" name="Line 3311">
                <a:extLst>
                  <a:ext uri="{FF2B5EF4-FFF2-40B4-BE49-F238E27FC236}">
                    <a16:creationId xmlns:a16="http://schemas.microsoft.com/office/drawing/2014/main" id="{B810305C-4009-380E-1FE8-BA9804E01F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2289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66" name="Line 3312">
                <a:extLst>
                  <a:ext uri="{FF2B5EF4-FFF2-40B4-BE49-F238E27FC236}">
                    <a16:creationId xmlns:a16="http://schemas.microsoft.com/office/drawing/2014/main" id="{2830AFB8-7E8F-79B8-CAC9-ADB07E7B2D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2424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67" name="Line 3313">
                <a:extLst>
                  <a:ext uri="{FF2B5EF4-FFF2-40B4-BE49-F238E27FC236}">
                    <a16:creationId xmlns:a16="http://schemas.microsoft.com/office/drawing/2014/main" id="{76DC02B7-77C3-7ED3-43BA-8D317EB0BD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25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68" name="Line 3314">
                <a:extLst>
                  <a:ext uri="{FF2B5EF4-FFF2-40B4-BE49-F238E27FC236}">
                    <a16:creationId xmlns:a16="http://schemas.microsoft.com/office/drawing/2014/main" id="{2522CD05-C8F0-4CEF-DCE4-D023702EAE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25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69" name="Line 3315">
                <a:extLst>
                  <a:ext uri="{FF2B5EF4-FFF2-40B4-BE49-F238E27FC236}">
                    <a16:creationId xmlns:a16="http://schemas.microsoft.com/office/drawing/2014/main" id="{735B8960-1AFE-003C-7EF2-1522F79BC8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396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70" name="Line 3316">
                <a:extLst>
                  <a:ext uri="{FF2B5EF4-FFF2-40B4-BE49-F238E27FC236}">
                    <a16:creationId xmlns:a16="http://schemas.microsoft.com/office/drawing/2014/main" id="{A5CAC25C-423D-980C-B227-223E8F4A61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257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71" name="Line 3317">
                <a:extLst>
                  <a:ext uri="{FF2B5EF4-FFF2-40B4-BE49-F238E27FC236}">
                    <a16:creationId xmlns:a16="http://schemas.microsoft.com/office/drawing/2014/main" id="{F30E6CFA-9580-F06B-53DD-F006BA449B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270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72" name="Line 3318">
                <a:extLst>
                  <a:ext uri="{FF2B5EF4-FFF2-40B4-BE49-F238E27FC236}">
                    <a16:creationId xmlns:a16="http://schemas.microsoft.com/office/drawing/2014/main" id="{D506E1FA-B4AB-B64A-B3F7-168773B609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284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73" name="Line 3319">
                <a:extLst>
                  <a:ext uri="{FF2B5EF4-FFF2-40B4-BE49-F238E27FC236}">
                    <a16:creationId xmlns:a16="http://schemas.microsoft.com/office/drawing/2014/main" id="{F9D120BD-78B4-E7BD-01C2-11CC2D5C24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284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74" name="Line 3320">
                <a:extLst>
                  <a:ext uri="{FF2B5EF4-FFF2-40B4-BE49-F238E27FC236}">
                    <a16:creationId xmlns:a16="http://schemas.microsoft.com/office/drawing/2014/main" id="{C997A3B4-F24F-F293-2CF7-5FD02D6E48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284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75" name="Line 3321">
                <a:extLst>
                  <a:ext uri="{FF2B5EF4-FFF2-40B4-BE49-F238E27FC236}">
                    <a16:creationId xmlns:a16="http://schemas.microsoft.com/office/drawing/2014/main" id="{5A6BE0FF-AF64-3CE3-36C0-AE4445E36F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29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76" name="Line 3322">
                <a:extLst>
                  <a:ext uri="{FF2B5EF4-FFF2-40B4-BE49-F238E27FC236}">
                    <a16:creationId xmlns:a16="http://schemas.microsoft.com/office/drawing/2014/main" id="{5FBFA1A5-14F8-FAC5-6BE6-49BBB1E32E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42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77" name="Line 3323">
                <a:extLst>
                  <a:ext uri="{FF2B5EF4-FFF2-40B4-BE49-F238E27FC236}">
                    <a16:creationId xmlns:a16="http://schemas.microsoft.com/office/drawing/2014/main" id="{4ABF82EA-7BFE-D7A8-F6A7-F845FDCCD4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31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78" name="Line 3324">
                <a:extLst>
                  <a:ext uri="{FF2B5EF4-FFF2-40B4-BE49-F238E27FC236}">
                    <a16:creationId xmlns:a16="http://schemas.microsoft.com/office/drawing/2014/main" id="{22FD2096-258F-A807-AA59-CE4A794B00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31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79" name="Line 3325">
                <a:extLst>
                  <a:ext uri="{FF2B5EF4-FFF2-40B4-BE49-F238E27FC236}">
                    <a16:creationId xmlns:a16="http://schemas.microsoft.com/office/drawing/2014/main" id="{1DD690C8-39E6-4DCD-5A29-47C6BAD9A7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312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80" name="Line 3326">
                <a:extLst>
                  <a:ext uri="{FF2B5EF4-FFF2-40B4-BE49-F238E27FC236}">
                    <a16:creationId xmlns:a16="http://schemas.microsoft.com/office/drawing/2014/main" id="{D37287CB-876B-098E-1DB4-984892AA24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326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81" name="Line 3327">
                <a:extLst>
                  <a:ext uri="{FF2B5EF4-FFF2-40B4-BE49-F238E27FC236}">
                    <a16:creationId xmlns:a16="http://schemas.microsoft.com/office/drawing/2014/main" id="{1376CC76-5CD5-4A58-D20A-13759D0D24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34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82" name="Line 3328">
                <a:extLst>
                  <a:ext uri="{FF2B5EF4-FFF2-40B4-BE49-F238E27FC236}">
                    <a16:creationId xmlns:a16="http://schemas.microsoft.com/office/drawing/2014/main" id="{2C86C6D2-1D9A-9EE5-05F8-57673F533F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45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83" name="Line 3329">
                <a:extLst>
                  <a:ext uri="{FF2B5EF4-FFF2-40B4-BE49-F238E27FC236}">
                    <a16:creationId xmlns:a16="http://schemas.microsoft.com/office/drawing/2014/main" id="{81385E17-7144-624A-F03B-27E8BE4A2F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34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84" name="Line 3330">
                <a:extLst>
                  <a:ext uri="{FF2B5EF4-FFF2-40B4-BE49-F238E27FC236}">
                    <a16:creationId xmlns:a16="http://schemas.microsoft.com/office/drawing/2014/main" id="{64BCFD48-C9D4-EFAE-B1F2-5480058F42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341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85" name="Line 3331">
                <a:extLst>
                  <a:ext uri="{FF2B5EF4-FFF2-40B4-BE49-F238E27FC236}">
                    <a16:creationId xmlns:a16="http://schemas.microsoft.com/office/drawing/2014/main" id="{BA2AEA67-0592-9850-8CC9-4310DF31BF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35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86" name="Line 3332">
                <a:extLst>
                  <a:ext uri="{FF2B5EF4-FFF2-40B4-BE49-F238E27FC236}">
                    <a16:creationId xmlns:a16="http://schemas.microsoft.com/office/drawing/2014/main" id="{8CD80F3B-3F77-A3FB-4B8B-0041D85C9C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3683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87" name="Line 3333">
                <a:extLst>
                  <a:ext uri="{FF2B5EF4-FFF2-40B4-BE49-F238E27FC236}">
                    <a16:creationId xmlns:a16="http://schemas.microsoft.com/office/drawing/2014/main" id="{CE53DFA4-6B01-20DE-6723-0D6E757864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3683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88" name="Line 3334">
                <a:extLst>
                  <a:ext uri="{FF2B5EF4-FFF2-40B4-BE49-F238E27FC236}">
                    <a16:creationId xmlns:a16="http://schemas.microsoft.com/office/drawing/2014/main" id="{D3F4909B-8656-61DC-C413-3B3BB8A3E2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480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89" name="Line 3335">
                <a:extLst>
                  <a:ext uri="{FF2B5EF4-FFF2-40B4-BE49-F238E27FC236}">
                    <a16:creationId xmlns:a16="http://schemas.microsoft.com/office/drawing/2014/main" id="{E7755ACD-69B0-CDD5-8D72-560A8FA593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368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90" name="Line 3336">
                <a:extLst>
                  <a:ext uri="{FF2B5EF4-FFF2-40B4-BE49-F238E27FC236}">
                    <a16:creationId xmlns:a16="http://schemas.microsoft.com/office/drawing/2014/main" id="{A634961E-AFB0-D1AB-5EB5-77742BE1CB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3821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91" name="Line 3337">
                <a:extLst>
                  <a:ext uri="{FF2B5EF4-FFF2-40B4-BE49-F238E27FC236}">
                    <a16:creationId xmlns:a16="http://schemas.microsoft.com/office/drawing/2014/main" id="{3C81AA6B-254E-FA03-06C2-B83ACBFF61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396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92" name="Line 3338">
                <a:extLst>
                  <a:ext uri="{FF2B5EF4-FFF2-40B4-BE49-F238E27FC236}">
                    <a16:creationId xmlns:a16="http://schemas.microsoft.com/office/drawing/2014/main" id="{5AC0B285-9536-CB28-04FB-F8982B6398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396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93" name="Line 3339">
                <a:extLst>
                  <a:ext uri="{FF2B5EF4-FFF2-40B4-BE49-F238E27FC236}">
                    <a16:creationId xmlns:a16="http://schemas.microsoft.com/office/drawing/2014/main" id="{075E3231-BDA6-82E8-A518-CA0ABFBE21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396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94" name="Line 3340">
                <a:extLst>
                  <a:ext uri="{FF2B5EF4-FFF2-40B4-BE49-F238E27FC236}">
                    <a16:creationId xmlns:a16="http://schemas.microsoft.com/office/drawing/2014/main" id="{F0330EA7-8677-3ABE-112C-D28918F35D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4102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95" name="Line 3341">
                <a:extLst>
                  <a:ext uri="{FF2B5EF4-FFF2-40B4-BE49-F238E27FC236}">
                    <a16:creationId xmlns:a16="http://schemas.microsoft.com/office/drawing/2014/main" id="{65633EDA-7706-1501-7D16-3F021E1E1B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50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96" name="Line 3342">
                <a:extLst>
                  <a:ext uri="{FF2B5EF4-FFF2-40B4-BE49-F238E27FC236}">
                    <a16:creationId xmlns:a16="http://schemas.microsoft.com/office/drawing/2014/main" id="{B3DF671F-2DCD-3119-E7FB-D2BB5A11CC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42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97" name="Line 3343">
                <a:extLst>
                  <a:ext uri="{FF2B5EF4-FFF2-40B4-BE49-F238E27FC236}">
                    <a16:creationId xmlns:a16="http://schemas.microsoft.com/office/drawing/2014/main" id="{A402B0A7-7B35-D405-01E1-24C1329AC1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42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98" name="Line 3344">
                <a:extLst>
                  <a:ext uri="{FF2B5EF4-FFF2-40B4-BE49-F238E27FC236}">
                    <a16:creationId xmlns:a16="http://schemas.microsoft.com/office/drawing/2014/main" id="{70C821E5-CFB2-C1D7-C8A6-0C043D671A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4248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699" name="Line 3345">
                <a:extLst>
                  <a:ext uri="{FF2B5EF4-FFF2-40B4-BE49-F238E27FC236}">
                    <a16:creationId xmlns:a16="http://schemas.microsoft.com/office/drawing/2014/main" id="{A8A78FAF-6F53-D6A3-931E-8235707450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4383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00" name="Line 3346">
                <a:extLst>
                  <a:ext uri="{FF2B5EF4-FFF2-40B4-BE49-F238E27FC236}">
                    <a16:creationId xmlns:a16="http://schemas.microsoft.com/office/drawing/2014/main" id="{F2DA4FFB-B876-4807-C7E0-9258BD0A86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45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01" name="Line 3347">
                <a:extLst>
                  <a:ext uri="{FF2B5EF4-FFF2-40B4-BE49-F238E27FC236}">
                    <a16:creationId xmlns:a16="http://schemas.microsoft.com/office/drawing/2014/main" id="{455F4365-D48A-F81E-A28D-E473319C24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53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02" name="Line 3348">
                <a:extLst>
                  <a:ext uri="{FF2B5EF4-FFF2-40B4-BE49-F238E27FC236}">
                    <a16:creationId xmlns:a16="http://schemas.microsoft.com/office/drawing/2014/main" id="{27CD5E5B-700C-794E-6E00-ACED0612E9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45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03" name="Line 3349">
                <a:extLst>
                  <a:ext uri="{FF2B5EF4-FFF2-40B4-BE49-F238E27FC236}">
                    <a16:creationId xmlns:a16="http://schemas.microsoft.com/office/drawing/2014/main" id="{2811EA65-B9A3-A893-C4C3-642236BA56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452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04" name="Line 3350">
                <a:extLst>
                  <a:ext uri="{FF2B5EF4-FFF2-40B4-BE49-F238E27FC236}">
                    <a16:creationId xmlns:a16="http://schemas.microsoft.com/office/drawing/2014/main" id="{6643A4BA-3CF9-AC4F-B992-3780B7701E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466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05" name="Line 3351">
                <a:extLst>
                  <a:ext uri="{FF2B5EF4-FFF2-40B4-BE49-F238E27FC236}">
                    <a16:creationId xmlns:a16="http://schemas.microsoft.com/office/drawing/2014/main" id="{630E6DB3-9C7D-2A6E-B17D-060FA3BCDA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480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06" name="Line 3352">
                <a:extLst>
                  <a:ext uri="{FF2B5EF4-FFF2-40B4-BE49-F238E27FC236}">
                    <a16:creationId xmlns:a16="http://schemas.microsoft.com/office/drawing/2014/main" id="{F4334E6B-451B-255E-33C5-2EB1192C14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5642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07" name="Line 3353">
                <a:extLst>
                  <a:ext uri="{FF2B5EF4-FFF2-40B4-BE49-F238E27FC236}">
                    <a16:creationId xmlns:a16="http://schemas.microsoft.com/office/drawing/2014/main" id="{CB3F9A34-9603-3A49-BA37-AFE8B63EC7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480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08" name="Line 3354">
                <a:extLst>
                  <a:ext uri="{FF2B5EF4-FFF2-40B4-BE49-F238E27FC236}">
                    <a16:creationId xmlns:a16="http://schemas.microsoft.com/office/drawing/2014/main" id="{CC78576D-2C60-83F9-12F8-C4ABF513D7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4808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09" name="Line 3355">
                <a:extLst>
                  <a:ext uri="{FF2B5EF4-FFF2-40B4-BE49-F238E27FC236}">
                    <a16:creationId xmlns:a16="http://schemas.microsoft.com/office/drawing/2014/main" id="{1A83E8B5-108B-7B88-271D-E5C61D026D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4942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10" name="Line 3356">
                <a:extLst>
                  <a:ext uri="{FF2B5EF4-FFF2-40B4-BE49-F238E27FC236}">
                    <a16:creationId xmlns:a16="http://schemas.microsoft.com/office/drawing/2014/main" id="{5CDF5C0F-E3D4-F21C-CE65-4591691710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50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11" name="Line 3357">
                <a:extLst>
                  <a:ext uri="{FF2B5EF4-FFF2-40B4-BE49-F238E27FC236}">
                    <a16:creationId xmlns:a16="http://schemas.microsoft.com/office/drawing/2014/main" id="{22A957DB-0FCD-9D4E-273F-31AA504CF8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50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12" name="Line 3358">
                <a:extLst>
                  <a:ext uri="{FF2B5EF4-FFF2-40B4-BE49-F238E27FC236}">
                    <a16:creationId xmlns:a16="http://schemas.microsoft.com/office/drawing/2014/main" id="{8B4E2DC9-1F4F-5A81-5065-43AD2E52A7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592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13" name="Line 3359">
                <a:extLst>
                  <a:ext uri="{FF2B5EF4-FFF2-40B4-BE49-F238E27FC236}">
                    <a16:creationId xmlns:a16="http://schemas.microsoft.com/office/drawing/2014/main" id="{03AE0514-B2A8-5EE3-486F-DF28CC215A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508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14" name="Line 3360">
                <a:extLst>
                  <a:ext uri="{FF2B5EF4-FFF2-40B4-BE49-F238E27FC236}">
                    <a16:creationId xmlns:a16="http://schemas.microsoft.com/office/drawing/2014/main" id="{E696216C-F887-7DB8-E24E-4446852F13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522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15" name="Line 3361">
                <a:extLst>
                  <a:ext uri="{FF2B5EF4-FFF2-40B4-BE49-F238E27FC236}">
                    <a16:creationId xmlns:a16="http://schemas.microsoft.com/office/drawing/2014/main" id="{D0A81C91-FE5C-BC4F-8619-3E39996887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53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16" name="Line 3362">
                <a:extLst>
                  <a:ext uri="{FF2B5EF4-FFF2-40B4-BE49-F238E27FC236}">
                    <a16:creationId xmlns:a16="http://schemas.microsoft.com/office/drawing/2014/main" id="{2E382CD6-BD0F-ECBC-E535-BA9672D93D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53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17" name="Line 3363">
                <a:extLst>
                  <a:ext uri="{FF2B5EF4-FFF2-40B4-BE49-F238E27FC236}">
                    <a16:creationId xmlns:a16="http://schemas.microsoft.com/office/drawing/2014/main" id="{6CC795E8-301C-EC29-CE39-B13C528638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620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18" name="Line 3364">
                <a:extLst>
                  <a:ext uri="{FF2B5EF4-FFF2-40B4-BE49-F238E27FC236}">
                    <a16:creationId xmlns:a16="http://schemas.microsoft.com/office/drawing/2014/main" id="{66B475F0-2841-CFC0-138E-C6E66D0181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5369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19" name="Line 3365">
                <a:extLst>
                  <a:ext uri="{FF2B5EF4-FFF2-40B4-BE49-F238E27FC236}">
                    <a16:creationId xmlns:a16="http://schemas.microsoft.com/office/drawing/2014/main" id="{1E3FFC32-261E-6A84-FB45-4A7EFEE02E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55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20" name="Line 3366">
                <a:extLst>
                  <a:ext uri="{FF2B5EF4-FFF2-40B4-BE49-F238E27FC236}">
                    <a16:creationId xmlns:a16="http://schemas.microsoft.com/office/drawing/2014/main" id="{16411987-6AC7-5C5C-5674-133E351817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5642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21" name="Line 3367">
                <a:extLst>
                  <a:ext uri="{FF2B5EF4-FFF2-40B4-BE49-F238E27FC236}">
                    <a16:creationId xmlns:a16="http://schemas.microsoft.com/office/drawing/2014/main" id="{6CEA89F2-B2C7-10F2-DD28-E2645EA41F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5642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22" name="Line 3368">
                <a:extLst>
                  <a:ext uri="{FF2B5EF4-FFF2-40B4-BE49-F238E27FC236}">
                    <a16:creationId xmlns:a16="http://schemas.microsoft.com/office/drawing/2014/main" id="{E0AA54AE-61AE-3B56-A06D-EC9A4FCB3F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64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23" name="Line 3369">
                <a:extLst>
                  <a:ext uri="{FF2B5EF4-FFF2-40B4-BE49-F238E27FC236}">
                    <a16:creationId xmlns:a16="http://schemas.microsoft.com/office/drawing/2014/main" id="{7AF65901-9DBE-7561-DCB1-C154ABE86C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564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24" name="Line 3370">
                <a:extLst>
                  <a:ext uri="{FF2B5EF4-FFF2-40B4-BE49-F238E27FC236}">
                    <a16:creationId xmlns:a16="http://schemas.microsoft.com/office/drawing/2014/main" id="{6E787A89-81AE-9322-9228-0A882B50D2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5780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25" name="Line 3371">
                <a:extLst>
                  <a:ext uri="{FF2B5EF4-FFF2-40B4-BE49-F238E27FC236}">
                    <a16:creationId xmlns:a16="http://schemas.microsoft.com/office/drawing/2014/main" id="{19660972-E012-E1CA-9891-FBFDB0D588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592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26" name="Line 3372">
                <a:extLst>
                  <a:ext uri="{FF2B5EF4-FFF2-40B4-BE49-F238E27FC236}">
                    <a16:creationId xmlns:a16="http://schemas.microsoft.com/office/drawing/2014/main" id="{422AE3E2-B437-4948-1584-ECF971857D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592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27" name="Line 3373">
                <a:extLst>
                  <a:ext uri="{FF2B5EF4-FFF2-40B4-BE49-F238E27FC236}">
                    <a16:creationId xmlns:a16="http://schemas.microsoft.com/office/drawing/2014/main" id="{5A75A10C-4D30-AC3C-FB65-B092C556EB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5928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28" name="Line 3374">
                <a:extLst>
                  <a:ext uri="{FF2B5EF4-FFF2-40B4-BE49-F238E27FC236}">
                    <a16:creationId xmlns:a16="http://schemas.microsoft.com/office/drawing/2014/main" id="{14DB2FD4-8975-3BF1-CB7A-FD1744F362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60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29" name="Line 3375">
                <a:extLst>
                  <a:ext uri="{FF2B5EF4-FFF2-40B4-BE49-F238E27FC236}">
                    <a16:creationId xmlns:a16="http://schemas.microsoft.com/office/drawing/2014/main" id="{2430DCCB-8B34-9D15-A178-70E8851101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6761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30" name="Line 3376">
                <a:extLst>
                  <a:ext uri="{FF2B5EF4-FFF2-40B4-BE49-F238E27FC236}">
                    <a16:creationId xmlns:a16="http://schemas.microsoft.com/office/drawing/2014/main" id="{759C38F1-FF55-19A5-DF52-25E492563C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620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31" name="Line 3377">
                <a:extLst>
                  <a:ext uri="{FF2B5EF4-FFF2-40B4-BE49-F238E27FC236}">
                    <a16:creationId xmlns:a16="http://schemas.microsoft.com/office/drawing/2014/main" id="{3CE28E35-A00D-BC5A-0D5B-77FF9BDAB6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620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32" name="Line 3378">
                <a:extLst>
                  <a:ext uri="{FF2B5EF4-FFF2-40B4-BE49-F238E27FC236}">
                    <a16:creationId xmlns:a16="http://schemas.microsoft.com/office/drawing/2014/main" id="{80BBD1C9-2899-CFDD-7F87-1BC382CC87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620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33" name="Line 3379">
                <a:extLst>
                  <a:ext uri="{FF2B5EF4-FFF2-40B4-BE49-F238E27FC236}">
                    <a16:creationId xmlns:a16="http://schemas.microsoft.com/office/drawing/2014/main" id="{52AE970B-0EB3-D92E-0FB6-F748E39DFD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6340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34" name="Line 3380">
                <a:extLst>
                  <a:ext uri="{FF2B5EF4-FFF2-40B4-BE49-F238E27FC236}">
                    <a16:creationId xmlns:a16="http://schemas.microsoft.com/office/drawing/2014/main" id="{EDD233ED-6DD0-47EA-B5EA-F7FBB0F4DF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64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35" name="Line 3381">
                <a:extLst>
                  <a:ext uri="{FF2B5EF4-FFF2-40B4-BE49-F238E27FC236}">
                    <a16:creationId xmlns:a16="http://schemas.microsoft.com/office/drawing/2014/main" id="{FCB370AB-958E-7A90-B64D-84BF9705B4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70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36" name="Line 3382">
                <a:extLst>
                  <a:ext uri="{FF2B5EF4-FFF2-40B4-BE49-F238E27FC236}">
                    <a16:creationId xmlns:a16="http://schemas.microsoft.com/office/drawing/2014/main" id="{5C3B114F-81D9-F53A-45B7-951D66569F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64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37" name="Line 3383">
                <a:extLst>
                  <a:ext uri="{FF2B5EF4-FFF2-40B4-BE49-F238E27FC236}">
                    <a16:creationId xmlns:a16="http://schemas.microsoft.com/office/drawing/2014/main" id="{1EBF5806-626C-A29F-BEF1-8250FA6EEB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64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38" name="Line 3384">
                <a:extLst>
                  <a:ext uri="{FF2B5EF4-FFF2-40B4-BE49-F238E27FC236}">
                    <a16:creationId xmlns:a16="http://schemas.microsoft.com/office/drawing/2014/main" id="{3D744FF9-7213-95EB-673A-A8F7DC6C9B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6620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39" name="Line 3385">
                <a:extLst>
                  <a:ext uri="{FF2B5EF4-FFF2-40B4-BE49-F238E27FC236}">
                    <a16:creationId xmlns:a16="http://schemas.microsoft.com/office/drawing/2014/main" id="{30CF6941-4FFA-3EB9-AA90-3D20174097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6761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40" name="Line 3386">
                <a:extLst>
                  <a:ext uri="{FF2B5EF4-FFF2-40B4-BE49-F238E27FC236}">
                    <a16:creationId xmlns:a16="http://schemas.microsoft.com/office/drawing/2014/main" id="{FEC15996-1A8E-9991-91BD-6132F53BBE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73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41" name="Line 3387">
                <a:extLst>
                  <a:ext uri="{FF2B5EF4-FFF2-40B4-BE49-F238E27FC236}">
                    <a16:creationId xmlns:a16="http://schemas.microsoft.com/office/drawing/2014/main" id="{D026924B-1F11-FC59-6A5B-46F7308241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6761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42" name="Line 3388">
                <a:extLst>
                  <a:ext uri="{FF2B5EF4-FFF2-40B4-BE49-F238E27FC236}">
                    <a16:creationId xmlns:a16="http://schemas.microsoft.com/office/drawing/2014/main" id="{5B26A8A8-9082-B3A9-F93C-22DDF796EC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6767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43" name="Line 3389">
                <a:extLst>
                  <a:ext uri="{FF2B5EF4-FFF2-40B4-BE49-F238E27FC236}">
                    <a16:creationId xmlns:a16="http://schemas.microsoft.com/office/drawing/2014/main" id="{21AFBE11-65E2-0CBA-4BD5-9B4457F90E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6901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44" name="Line 3390">
                <a:extLst>
                  <a:ext uri="{FF2B5EF4-FFF2-40B4-BE49-F238E27FC236}">
                    <a16:creationId xmlns:a16="http://schemas.microsoft.com/office/drawing/2014/main" id="{889BDCE0-6DFD-297B-B7C6-D4402463E1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70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45" name="Line 3391">
                <a:extLst>
                  <a:ext uri="{FF2B5EF4-FFF2-40B4-BE49-F238E27FC236}">
                    <a16:creationId xmlns:a16="http://schemas.microsoft.com/office/drawing/2014/main" id="{ADE6FBFB-AE8E-8573-2240-13B1FDA838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70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46" name="Line 3392">
                <a:extLst>
                  <a:ext uri="{FF2B5EF4-FFF2-40B4-BE49-F238E27FC236}">
                    <a16:creationId xmlns:a16="http://schemas.microsoft.com/office/drawing/2014/main" id="{6DD5E75D-FFC4-9840-D320-A132665199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759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47" name="Line 3393">
                <a:extLst>
                  <a:ext uri="{FF2B5EF4-FFF2-40B4-BE49-F238E27FC236}">
                    <a16:creationId xmlns:a16="http://schemas.microsoft.com/office/drawing/2014/main" id="{DC206912-4727-9937-5E8F-DC073BBD97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7047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48" name="Line 3394">
                <a:extLst>
                  <a:ext uri="{FF2B5EF4-FFF2-40B4-BE49-F238E27FC236}">
                    <a16:creationId xmlns:a16="http://schemas.microsoft.com/office/drawing/2014/main" id="{E929DAF9-86F3-7829-D5E6-A4FE64ED75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718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49" name="Line 3395">
                <a:extLst>
                  <a:ext uri="{FF2B5EF4-FFF2-40B4-BE49-F238E27FC236}">
                    <a16:creationId xmlns:a16="http://schemas.microsoft.com/office/drawing/2014/main" id="{5B9EB0AA-F22A-C17A-3594-462E1D87A0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73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50" name="Line 3396">
                <a:extLst>
                  <a:ext uri="{FF2B5EF4-FFF2-40B4-BE49-F238E27FC236}">
                    <a16:creationId xmlns:a16="http://schemas.microsoft.com/office/drawing/2014/main" id="{BE8E82A4-4130-0BDA-8F85-28445C22B7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732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51" name="Line 3397">
                <a:extLst>
                  <a:ext uri="{FF2B5EF4-FFF2-40B4-BE49-F238E27FC236}">
                    <a16:creationId xmlns:a16="http://schemas.microsoft.com/office/drawing/2014/main" id="{E5AB6977-CAFA-4D0A-494D-9A771B5C45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788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52" name="Line 3398">
                <a:extLst>
                  <a:ext uri="{FF2B5EF4-FFF2-40B4-BE49-F238E27FC236}">
                    <a16:creationId xmlns:a16="http://schemas.microsoft.com/office/drawing/2014/main" id="{D137D783-E4E6-43D8-737C-3DC1D4D764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7326"/>
                <a:ext cx="0" cy="135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53" name="Line 3399">
                <a:extLst>
                  <a:ext uri="{FF2B5EF4-FFF2-40B4-BE49-F238E27FC236}">
                    <a16:creationId xmlns:a16="http://schemas.microsoft.com/office/drawing/2014/main" id="{7BD5A0E7-C9D3-1B30-1E1C-AE205E966D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7461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54" name="Line 3400">
                <a:extLst>
                  <a:ext uri="{FF2B5EF4-FFF2-40B4-BE49-F238E27FC236}">
                    <a16:creationId xmlns:a16="http://schemas.microsoft.com/office/drawing/2014/main" id="{F12E2797-5F5D-6460-8FFE-BA5450E741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759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55" name="Line 3401">
                <a:extLst>
                  <a:ext uri="{FF2B5EF4-FFF2-40B4-BE49-F238E27FC236}">
                    <a16:creationId xmlns:a16="http://schemas.microsoft.com/office/drawing/2014/main" id="{ADFB7CF2-AB75-F4A0-8801-6184F533B1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759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56" name="Line 3402">
                <a:extLst>
                  <a:ext uri="{FF2B5EF4-FFF2-40B4-BE49-F238E27FC236}">
                    <a16:creationId xmlns:a16="http://schemas.microsoft.com/office/drawing/2014/main" id="{DAA96020-0B71-45A5-52C1-8613D64F81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816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57" name="Line 3403">
                <a:extLst>
                  <a:ext uri="{FF2B5EF4-FFF2-40B4-BE49-F238E27FC236}">
                    <a16:creationId xmlns:a16="http://schemas.microsoft.com/office/drawing/2014/main" id="{61A71229-A901-A9BE-1CE7-F61FE7506A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760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58" name="Line 3404">
                <a:extLst>
                  <a:ext uri="{FF2B5EF4-FFF2-40B4-BE49-F238E27FC236}">
                    <a16:creationId xmlns:a16="http://schemas.microsoft.com/office/drawing/2014/main" id="{186A0187-1613-16BB-18B7-620B716E29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773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59" name="Line 3405">
                <a:extLst>
                  <a:ext uri="{FF2B5EF4-FFF2-40B4-BE49-F238E27FC236}">
                    <a16:creationId xmlns:a16="http://schemas.microsoft.com/office/drawing/2014/main" id="{D1AF984F-B9C2-91E3-6A63-666B1E4DA7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788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60" name="Line 3406">
                <a:extLst>
                  <a:ext uri="{FF2B5EF4-FFF2-40B4-BE49-F238E27FC236}">
                    <a16:creationId xmlns:a16="http://schemas.microsoft.com/office/drawing/2014/main" id="{7412C088-7880-3F7E-FA89-2E8EA73916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788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61" name="Line 3407">
                <a:extLst>
                  <a:ext uri="{FF2B5EF4-FFF2-40B4-BE49-F238E27FC236}">
                    <a16:creationId xmlns:a16="http://schemas.microsoft.com/office/drawing/2014/main" id="{53A81018-C144-4025-8839-D281B2EF29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7888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62" name="Line 3408">
                <a:extLst>
                  <a:ext uri="{FF2B5EF4-FFF2-40B4-BE49-F238E27FC236}">
                    <a16:creationId xmlns:a16="http://schemas.microsoft.com/office/drawing/2014/main" id="{2C954428-C68F-B5ED-A524-5CF0E5BBD2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8020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63" name="Line 3409">
                <a:extLst>
                  <a:ext uri="{FF2B5EF4-FFF2-40B4-BE49-F238E27FC236}">
                    <a16:creationId xmlns:a16="http://schemas.microsoft.com/office/drawing/2014/main" id="{CD407D86-0CFB-9009-9503-6B51E280F4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8439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64" name="Line 3410">
                <a:extLst>
                  <a:ext uri="{FF2B5EF4-FFF2-40B4-BE49-F238E27FC236}">
                    <a16:creationId xmlns:a16="http://schemas.microsoft.com/office/drawing/2014/main" id="{9FA5D807-0811-33F5-AC94-D542FB0757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816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65" name="Line 3411">
                <a:extLst>
                  <a:ext uri="{FF2B5EF4-FFF2-40B4-BE49-F238E27FC236}">
                    <a16:creationId xmlns:a16="http://schemas.microsoft.com/office/drawing/2014/main" id="{6A04E54C-CF41-7823-A3C8-B1E95438EA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8160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66" name="Line 3412">
                <a:extLst>
                  <a:ext uri="{FF2B5EF4-FFF2-40B4-BE49-F238E27FC236}">
                    <a16:creationId xmlns:a16="http://schemas.microsoft.com/office/drawing/2014/main" id="{3A6A8FAB-2587-2FE1-A607-CDB81DE515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8166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67" name="Line 3413">
                <a:extLst>
                  <a:ext uri="{FF2B5EF4-FFF2-40B4-BE49-F238E27FC236}">
                    <a16:creationId xmlns:a16="http://schemas.microsoft.com/office/drawing/2014/main" id="{26524678-21D0-9F5D-549F-DB61AB3F32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8299"/>
                <a:ext cx="0" cy="134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68" name="Line 3414">
                <a:extLst>
                  <a:ext uri="{FF2B5EF4-FFF2-40B4-BE49-F238E27FC236}">
                    <a16:creationId xmlns:a16="http://schemas.microsoft.com/office/drawing/2014/main" id="{2FDC93EB-861A-3BFB-5C51-99F249858E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8439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69" name="Line 3415">
                <a:extLst>
                  <a:ext uri="{FF2B5EF4-FFF2-40B4-BE49-F238E27FC236}">
                    <a16:creationId xmlns:a16="http://schemas.microsoft.com/office/drawing/2014/main" id="{3884A33D-1CE1-5F6C-DAD4-DA87F60681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8720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70" name="Line 3416">
                <a:extLst>
                  <a:ext uri="{FF2B5EF4-FFF2-40B4-BE49-F238E27FC236}">
                    <a16:creationId xmlns:a16="http://schemas.microsoft.com/office/drawing/2014/main" id="{05CDA5C3-A265-B5A6-FC61-BC48B7BB3B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528" y="8439"/>
                <a:ext cx="233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71" name="Line 3417">
                <a:extLst>
                  <a:ext uri="{FF2B5EF4-FFF2-40B4-BE49-F238E27FC236}">
                    <a16:creationId xmlns:a16="http://schemas.microsoft.com/office/drawing/2014/main" id="{7187989A-4572-9160-921E-FE8AB87026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8447"/>
                <a:ext cx="0" cy="132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72" name="Line 3418">
                <a:extLst>
                  <a:ext uri="{FF2B5EF4-FFF2-40B4-BE49-F238E27FC236}">
                    <a16:creationId xmlns:a16="http://schemas.microsoft.com/office/drawing/2014/main" id="{EBFF9859-8BA1-F92F-DB90-0D873D6CAF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269" y="8579"/>
                <a:ext cx="0" cy="133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73" name="Line 3419">
                <a:extLst>
                  <a:ext uri="{FF2B5EF4-FFF2-40B4-BE49-F238E27FC236}">
                    <a16:creationId xmlns:a16="http://schemas.microsoft.com/office/drawing/2014/main" id="{442EEF6A-9225-B16A-6B77-1CD6E79E0C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63" y="8720"/>
                <a:ext cx="265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2774" name="Line 3420">
                <a:extLst>
                  <a:ext uri="{FF2B5EF4-FFF2-40B4-BE49-F238E27FC236}">
                    <a16:creationId xmlns:a16="http://schemas.microsoft.com/office/drawing/2014/main" id="{DA442BAA-D104-0CA6-9549-49B8A63D7B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761" y="8998"/>
                <a:ext cx="767" cy="0"/>
              </a:xfrm>
              <a:prstGeom prst="line">
                <a:avLst/>
              </a:prstGeom>
              <a:noFill/>
              <a:ln w="22225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sp>
          <p:nvSpPr>
            <p:cNvPr id="23" name="Line 3422">
              <a:extLst>
                <a:ext uri="{FF2B5EF4-FFF2-40B4-BE49-F238E27FC236}">
                  <a16:creationId xmlns:a16="http://schemas.microsoft.com/office/drawing/2014/main" id="{21162AB7-F04F-A066-98EE-3C5DFF69F7F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528" y="8720"/>
              <a:ext cx="233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4" name="Line 3423">
              <a:extLst>
                <a:ext uri="{FF2B5EF4-FFF2-40B4-BE49-F238E27FC236}">
                  <a16:creationId xmlns:a16="http://schemas.microsoft.com/office/drawing/2014/main" id="{EE58EBBA-EDB3-4E9A-6CCA-21D97D9AD5C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8726"/>
              <a:ext cx="0" cy="134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" name="Line 3424">
              <a:extLst>
                <a:ext uri="{FF2B5EF4-FFF2-40B4-BE49-F238E27FC236}">
                  <a16:creationId xmlns:a16="http://schemas.microsoft.com/office/drawing/2014/main" id="{7D12A7E3-100D-203A-DA7C-FFC56E137D8F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8860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" name="Line 3425">
              <a:extLst>
                <a:ext uri="{FF2B5EF4-FFF2-40B4-BE49-F238E27FC236}">
                  <a16:creationId xmlns:a16="http://schemas.microsoft.com/office/drawing/2014/main" id="{4486209B-0DE6-8936-47EF-84CE6366AA9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263" y="8998"/>
              <a:ext cx="265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7" name="Line 3426">
              <a:extLst>
                <a:ext uri="{FF2B5EF4-FFF2-40B4-BE49-F238E27FC236}">
                  <a16:creationId xmlns:a16="http://schemas.microsoft.com/office/drawing/2014/main" id="{1CA41EC1-E9CF-483E-9418-8FB9000AE66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528" y="8998"/>
              <a:ext cx="233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8" name="Line 3427">
              <a:extLst>
                <a:ext uri="{FF2B5EF4-FFF2-40B4-BE49-F238E27FC236}">
                  <a16:creationId xmlns:a16="http://schemas.microsoft.com/office/drawing/2014/main" id="{7B61C73E-D142-645D-2764-2AA853866F6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761" y="9279"/>
              <a:ext cx="767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9" name="Line 3428">
              <a:extLst>
                <a:ext uri="{FF2B5EF4-FFF2-40B4-BE49-F238E27FC236}">
                  <a16:creationId xmlns:a16="http://schemas.microsoft.com/office/drawing/2014/main" id="{04815F9E-8337-C394-4916-54BE643C276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9006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30" name="Line 3429">
              <a:extLst>
                <a:ext uri="{FF2B5EF4-FFF2-40B4-BE49-F238E27FC236}">
                  <a16:creationId xmlns:a16="http://schemas.microsoft.com/office/drawing/2014/main" id="{755301F4-52EF-BC26-6037-88B7E1DF2A0F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9139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31" name="Line 3430">
              <a:extLst>
                <a:ext uri="{FF2B5EF4-FFF2-40B4-BE49-F238E27FC236}">
                  <a16:creationId xmlns:a16="http://schemas.microsoft.com/office/drawing/2014/main" id="{8C21BB4C-E570-3092-538C-0B1900AC3B4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263" y="9279"/>
              <a:ext cx="265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48" name="Line 3431">
              <a:extLst>
                <a:ext uri="{FF2B5EF4-FFF2-40B4-BE49-F238E27FC236}">
                  <a16:creationId xmlns:a16="http://schemas.microsoft.com/office/drawing/2014/main" id="{94D0BF05-88FE-5B8D-7398-EFE3CCF03C8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528" y="9279"/>
              <a:ext cx="233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49" name="Line 3432">
              <a:extLst>
                <a:ext uri="{FF2B5EF4-FFF2-40B4-BE49-F238E27FC236}">
                  <a16:creationId xmlns:a16="http://schemas.microsoft.com/office/drawing/2014/main" id="{FFCCE8F1-7EE4-0F2E-4478-BEC574CFD17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761" y="9558"/>
              <a:ext cx="767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50" name="Line 3433">
              <a:extLst>
                <a:ext uri="{FF2B5EF4-FFF2-40B4-BE49-F238E27FC236}">
                  <a16:creationId xmlns:a16="http://schemas.microsoft.com/office/drawing/2014/main" id="{3B595190-18E7-4BE3-97F8-3B9BE39BFAE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9285"/>
              <a:ext cx="0" cy="134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51" name="Line 3434">
              <a:extLst>
                <a:ext uri="{FF2B5EF4-FFF2-40B4-BE49-F238E27FC236}">
                  <a16:creationId xmlns:a16="http://schemas.microsoft.com/office/drawing/2014/main" id="{B54FAB7A-4B2B-9429-57DB-02EC913D94C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9419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52" name="Line 3435">
              <a:extLst>
                <a:ext uri="{FF2B5EF4-FFF2-40B4-BE49-F238E27FC236}">
                  <a16:creationId xmlns:a16="http://schemas.microsoft.com/office/drawing/2014/main" id="{A1CAF139-8BE6-68B5-9FD2-B475957AFF3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263" y="9558"/>
              <a:ext cx="265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53" name="Line 3436">
              <a:extLst>
                <a:ext uri="{FF2B5EF4-FFF2-40B4-BE49-F238E27FC236}">
                  <a16:creationId xmlns:a16="http://schemas.microsoft.com/office/drawing/2014/main" id="{987F9954-9071-B535-D663-32D68D113D4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528" y="9558"/>
              <a:ext cx="233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54" name="Line 3437">
              <a:extLst>
                <a:ext uri="{FF2B5EF4-FFF2-40B4-BE49-F238E27FC236}">
                  <a16:creationId xmlns:a16="http://schemas.microsoft.com/office/drawing/2014/main" id="{5E604AD7-85B1-92A9-BE97-CD271A82DF3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761" y="9839"/>
              <a:ext cx="767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55" name="Line 3438">
              <a:extLst>
                <a:ext uri="{FF2B5EF4-FFF2-40B4-BE49-F238E27FC236}">
                  <a16:creationId xmlns:a16="http://schemas.microsoft.com/office/drawing/2014/main" id="{EF0B4D15-87E6-28E6-7F01-7434314C8DC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9566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56" name="Line 3439">
              <a:extLst>
                <a:ext uri="{FF2B5EF4-FFF2-40B4-BE49-F238E27FC236}">
                  <a16:creationId xmlns:a16="http://schemas.microsoft.com/office/drawing/2014/main" id="{BBA1DC5C-8817-634D-70C9-84318AA8864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9698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57" name="Line 3440">
              <a:extLst>
                <a:ext uri="{FF2B5EF4-FFF2-40B4-BE49-F238E27FC236}">
                  <a16:creationId xmlns:a16="http://schemas.microsoft.com/office/drawing/2014/main" id="{0C883892-B31B-87BC-1301-5B068B327BD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263" y="9839"/>
              <a:ext cx="265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58" name="Line 3441">
              <a:extLst>
                <a:ext uri="{FF2B5EF4-FFF2-40B4-BE49-F238E27FC236}">
                  <a16:creationId xmlns:a16="http://schemas.microsoft.com/office/drawing/2014/main" id="{1F1A0E5F-761C-A86E-9A43-830D25C3625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528" y="9839"/>
              <a:ext cx="233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59" name="Line 3442">
              <a:extLst>
                <a:ext uri="{FF2B5EF4-FFF2-40B4-BE49-F238E27FC236}">
                  <a16:creationId xmlns:a16="http://schemas.microsoft.com/office/drawing/2014/main" id="{6AB510C8-3694-277D-2D62-13CA74B85CD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761" y="10119"/>
              <a:ext cx="767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60" name="Line 3443">
              <a:extLst>
                <a:ext uri="{FF2B5EF4-FFF2-40B4-BE49-F238E27FC236}">
                  <a16:creationId xmlns:a16="http://schemas.microsoft.com/office/drawing/2014/main" id="{F02772AA-750C-B3BF-C1BC-BAC6549F163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9846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61" name="Line 3444">
              <a:extLst>
                <a:ext uri="{FF2B5EF4-FFF2-40B4-BE49-F238E27FC236}">
                  <a16:creationId xmlns:a16="http://schemas.microsoft.com/office/drawing/2014/main" id="{8D11B232-CFCF-736F-D183-A9D1D42567D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9979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62" name="Line 3445">
              <a:extLst>
                <a:ext uri="{FF2B5EF4-FFF2-40B4-BE49-F238E27FC236}">
                  <a16:creationId xmlns:a16="http://schemas.microsoft.com/office/drawing/2014/main" id="{1A84A768-6EC5-9FB4-65EB-15BC137D89B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263" y="10119"/>
              <a:ext cx="265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63" name="Line 3446">
              <a:extLst>
                <a:ext uri="{FF2B5EF4-FFF2-40B4-BE49-F238E27FC236}">
                  <a16:creationId xmlns:a16="http://schemas.microsoft.com/office/drawing/2014/main" id="{723949CB-8973-214C-E7BB-F22AA511144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528" y="10119"/>
              <a:ext cx="233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64" name="Line 3447">
              <a:extLst>
                <a:ext uri="{FF2B5EF4-FFF2-40B4-BE49-F238E27FC236}">
                  <a16:creationId xmlns:a16="http://schemas.microsoft.com/office/drawing/2014/main" id="{5338DD88-F9FE-306B-508F-429524551FC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10125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65" name="Line 3448">
              <a:extLst>
                <a:ext uri="{FF2B5EF4-FFF2-40B4-BE49-F238E27FC236}">
                  <a16:creationId xmlns:a16="http://schemas.microsoft.com/office/drawing/2014/main" id="{00213A4F-7C3A-FED8-DB2F-FCAB9EA6CC4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10258"/>
              <a:ext cx="0" cy="134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66" name="Line 3449">
              <a:extLst>
                <a:ext uri="{FF2B5EF4-FFF2-40B4-BE49-F238E27FC236}">
                  <a16:creationId xmlns:a16="http://schemas.microsoft.com/office/drawing/2014/main" id="{86D74BE4-CC9C-99AC-2741-4DFE454855C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761" y="10398"/>
              <a:ext cx="767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69" name="Line 3450">
              <a:extLst>
                <a:ext uri="{FF2B5EF4-FFF2-40B4-BE49-F238E27FC236}">
                  <a16:creationId xmlns:a16="http://schemas.microsoft.com/office/drawing/2014/main" id="{81BF865F-E7F8-9335-D280-22376255C88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10406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70" name="Line 3451">
              <a:extLst>
                <a:ext uri="{FF2B5EF4-FFF2-40B4-BE49-F238E27FC236}">
                  <a16:creationId xmlns:a16="http://schemas.microsoft.com/office/drawing/2014/main" id="{CF516FCE-C6C2-D28A-C14E-0DED4D363AF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10538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71" name="Line 3452">
              <a:extLst>
                <a:ext uri="{FF2B5EF4-FFF2-40B4-BE49-F238E27FC236}">
                  <a16:creationId xmlns:a16="http://schemas.microsoft.com/office/drawing/2014/main" id="{A49FE996-306F-6F3B-F1EC-F25D7E26567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761" y="10679"/>
              <a:ext cx="767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72" name="Line 3453">
              <a:extLst>
                <a:ext uri="{FF2B5EF4-FFF2-40B4-BE49-F238E27FC236}">
                  <a16:creationId xmlns:a16="http://schemas.microsoft.com/office/drawing/2014/main" id="{E69D8232-D2FC-B8F1-A349-08CC77FD73D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9269" y="1730"/>
              <a:ext cx="0" cy="267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73" name="Line 3454">
              <a:extLst>
                <a:ext uri="{FF2B5EF4-FFF2-40B4-BE49-F238E27FC236}">
                  <a16:creationId xmlns:a16="http://schemas.microsoft.com/office/drawing/2014/main" id="{0414BF0A-7FD4-9272-7CAD-A795FBA282E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263" y="1724"/>
              <a:ext cx="265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74" name="Line 3455">
              <a:extLst>
                <a:ext uri="{FF2B5EF4-FFF2-40B4-BE49-F238E27FC236}">
                  <a16:creationId xmlns:a16="http://schemas.microsoft.com/office/drawing/2014/main" id="{78EA06CC-BF90-4DF6-9689-10F6AED1372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528" y="1724"/>
              <a:ext cx="233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75" name="Line 3456">
              <a:extLst>
                <a:ext uri="{FF2B5EF4-FFF2-40B4-BE49-F238E27FC236}">
                  <a16:creationId xmlns:a16="http://schemas.microsoft.com/office/drawing/2014/main" id="{6A7408FE-4706-F0DE-914B-282EBC03735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761" y="1724"/>
              <a:ext cx="767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76" name="Line 3457">
              <a:extLst>
                <a:ext uri="{FF2B5EF4-FFF2-40B4-BE49-F238E27FC236}">
                  <a16:creationId xmlns:a16="http://schemas.microsoft.com/office/drawing/2014/main" id="{FAF9E0EE-9DCD-D47C-FC00-94D11C05F09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2010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77" name="Line 3458">
              <a:extLst>
                <a:ext uri="{FF2B5EF4-FFF2-40B4-BE49-F238E27FC236}">
                  <a16:creationId xmlns:a16="http://schemas.microsoft.com/office/drawing/2014/main" id="{03955A5A-6278-C082-8499-E33FE0E4BBE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2143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78" name="Line 3459">
              <a:extLst>
                <a:ext uri="{FF2B5EF4-FFF2-40B4-BE49-F238E27FC236}">
                  <a16:creationId xmlns:a16="http://schemas.microsoft.com/office/drawing/2014/main" id="{12374C9A-2E30-6B91-09BB-571573ECF4F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2289"/>
              <a:ext cx="0" cy="135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879" name="Line 3460">
              <a:extLst>
                <a:ext uri="{FF2B5EF4-FFF2-40B4-BE49-F238E27FC236}">
                  <a16:creationId xmlns:a16="http://schemas.microsoft.com/office/drawing/2014/main" id="{61715DB2-FF6F-2414-7ECE-C5DC82E5997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2424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096" name="Line 3461">
              <a:extLst>
                <a:ext uri="{FF2B5EF4-FFF2-40B4-BE49-F238E27FC236}">
                  <a16:creationId xmlns:a16="http://schemas.microsoft.com/office/drawing/2014/main" id="{92FB28F2-DF3B-72D1-DD3C-E8CCC7D2AED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2570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097" name="Line 3462">
              <a:extLst>
                <a:ext uri="{FF2B5EF4-FFF2-40B4-BE49-F238E27FC236}">
                  <a16:creationId xmlns:a16="http://schemas.microsoft.com/office/drawing/2014/main" id="{99D926F7-2E1C-0D5D-AB41-12C01CD08CD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2702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098" name="Line 3463">
              <a:extLst>
                <a:ext uri="{FF2B5EF4-FFF2-40B4-BE49-F238E27FC236}">
                  <a16:creationId xmlns:a16="http://schemas.microsoft.com/office/drawing/2014/main" id="{14FD324E-1082-C19E-1700-31CD0A9AE27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2849"/>
              <a:ext cx="0" cy="134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099" name="Line 3464">
              <a:extLst>
                <a:ext uri="{FF2B5EF4-FFF2-40B4-BE49-F238E27FC236}">
                  <a16:creationId xmlns:a16="http://schemas.microsoft.com/office/drawing/2014/main" id="{01FE3F18-E29E-344E-E80E-01FD8E2623B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2983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00" name="Line 3465">
              <a:extLst>
                <a:ext uri="{FF2B5EF4-FFF2-40B4-BE49-F238E27FC236}">
                  <a16:creationId xmlns:a16="http://schemas.microsoft.com/office/drawing/2014/main" id="{9DC0A75B-A69E-3318-2E3F-052B50E6447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3129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01" name="Line 3466">
              <a:extLst>
                <a:ext uri="{FF2B5EF4-FFF2-40B4-BE49-F238E27FC236}">
                  <a16:creationId xmlns:a16="http://schemas.microsoft.com/office/drawing/2014/main" id="{96D0CC81-1F2B-B267-F39B-B377F12994A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3262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02" name="Line 3467">
              <a:extLst>
                <a:ext uri="{FF2B5EF4-FFF2-40B4-BE49-F238E27FC236}">
                  <a16:creationId xmlns:a16="http://schemas.microsoft.com/office/drawing/2014/main" id="{BBCFA6CF-15D9-A659-AF94-E6F4062893D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3410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03" name="Line 3468">
              <a:extLst>
                <a:ext uri="{FF2B5EF4-FFF2-40B4-BE49-F238E27FC236}">
                  <a16:creationId xmlns:a16="http://schemas.microsoft.com/office/drawing/2014/main" id="{13E6A7B3-AA7A-4D0E-7972-631B3D32003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3542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04" name="Line 3469">
              <a:extLst>
                <a:ext uri="{FF2B5EF4-FFF2-40B4-BE49-F238E27FC236}">
                  <a16:creationId xmlns:a16="http://schemas.microsoft.com/office/drawing/2014/main" id="{D147ACE1-86D4-D186-0908-6F19F90E409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3689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05" name="Line 3470">
              <a:extLst>
                <a:ext uri="{FF2B5EF4-FFF2-40B4-BE49-F238E27FC236}">
                  <a16:creationId xmlns:a16="http://schemas.microsoft.com/office/drawing/2014/main" id="{D6264788-7674-73C7-F29D-ADC0AF657549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3821"/>
              <a:ext cx="0" cy="135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06" name="Line 3471">
              <a:extLst>
                <a:ext uri="{FF2B5EF4-FFF2-40B4-BE49-F238E27FC236}">
                  <a16:creationId xmlns:a16="http://schemas.microsoft.com/office/drawing/2014/main" id="{F7266E06-5112-F0FB-AF9A-293D1199A74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3969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07" name="Line 3472">
              <a:extLst>
                <a:ext uri="{FF2B5EF4-FFF2-40B4-BE49-F238E27FC236}">
                  <a16:creationId xmlns:a16="http://schemas.microsoft.com/office/drawing/2014/main" id="{B4DD4898-D1BD-35DC-0887-2774A698FFC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4102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08" name="Line 3473">
              <a:extLst>
                <a:ext uri="{FF2B5EF4-FFF2-40B4-BE49-F238E27FC236}">
                  <a16:creationId xmlns:a16="http://schemas.microsoft.com/office/drawing/2014/main" id="{85DE8314-AB05-B91E-1F00-059DA8397D9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4248"/>
              <a:ext cx="0" cy="135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09" name="Line 3474">
              <a:extLst>
                <a:ext uri="{FF2B5EF4-FFF2-40B4-BE49-F238E27FC236}">
                  <a16:creationId xmlns:a16="http://schemas.microsoft.com/office/drawing/2014/main" id="{94203CE2-177B-9141-1224-BE84F74A2BF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4383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10" name="Line 3475">
              <a:extLst>
                <a:ext uri="{FF2B5EF4-FFF2-40B4-BE49-F238E27FC236}">
                  <a16:creationId xmlns:a16="http://schemas.microsoft.com/office/drawing/2014/main" id="{1B0A68B6-9730-603D-CA36-CE4662553D7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4529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11" name="Line 3476">
              <a:extLst>
                <a:ext uri="{FF2B5EF4-FFF2-40B4-BE49-F238E27FC236}">
                  <a16:creationId xmlns:a16="http://schemas.microsoft.com/office/drawing/2014/main" id="{6105D890-ADEB-D00D-58C7-88444DD2AC5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4661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12" name="Line 3477">
              <a:extLst>
                <a:ext uri="{FF2B5EF4-FFF2-40B4-BE49-F238E27FC236}">
                  <a16:creationId xmlns:a16="http://schemas.microsoft.com/office/drawing/2014/main" id="{F3876DD4-53D4-DC5B-21BF-EF156E9EB6A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4808"/>
              <a:ext cx="0" cy="134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13" name="Line 3478">
              <a:extLst>
                <a:ext uri="{FF2B5EF4-FFF2-40B4-BE49-F238E27FC236}">
                  <a16:creationId xmlns:a16="http://schemas.microsoft.com/office/drawing/2014/main" id="{B6B6DC5F-2644-8BE2-0849-A6BEB6F61C8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4942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14" name="Line 3479">
              <a:extLst>
                <a:ext uri="{FF2B5EF4-FFF2-40B4-BE49-F238E27FC236}">
                  <a16:creationId xmlns:a16="http://schemas.microsoft.com/office/drawing/2014/main" id="{A009976E-EE81-D421-3ED0-CBC020DCB9D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5088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15" name="Line 3480">
              <a:extLst>
                <a:ext uri="{FF2B5EF4-FFF2-40B4-BE49-F238E27FC236}">
                  <a16:creationId xmlns:a16="http://schemas.microsoft.com/office/drawing/2014/main" id="{D933A649-5D48-C4D7-0550-98510D31073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5221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16" name="Line 3481">
              <a:extLst>
                <a:ext uri="{FF2B5EF4-FFF2-40B4-BE49-F238E27FC236}">
                  <a16:creationId xmlns:a16="http://schemas.microsoft.com/office/drawing/2014/main" id="{7DB80BF5-1DEC-5A23-A7B2-B679700FC1DF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5369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17" name="Line 3482">
              <a:extLst>
                <a:ext uri="{FF2B5EF4-FFF2-40B4-BE49-F238E27FC236}">
                  <a16:creationId xmlns:a16="http://schemas.microsoft.com/office/drawing/2014/main" id="{01D71D32-A6B4-4C77-3F3B-9555467E1D2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5501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18" name="Line 3483">
              <a:extLst>
                <a:ext uri="{FF2B5EF4-FFF2-40B4-BE49-F238E27FC236}">
                  <a16:creationId xmlns:a16="http://schemas.microsoft.com/office/drawing/2014/main" id="{84EBFCA9-3769-7E2A-44DB-C5F07F127424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5648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19" name="Line 3484">
              <a:extLst>
                <a:ext uri="{FF2B5EF4-FFF2-40B4-BE49-F238E27FC236}">
                  <a16:creationId xmlns:a16="http://schemas.microsoft.com/office/drawing/2014/main" id="{807C0BB4-4433-8789-4AC5-BA59CF737809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5780"/>
              <a:ext cx="0" cy="135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20" name="Line 3485">
              <a:extLst>
                <a:ext uri="{FF2B5EF4-FFF2-40B4-BE49-F238E27FC236}">
                  <a16:creationId xmlns:a16="http://schemas.microsoft.com/office/drawing/2014/main" id="{ABACC9AE-5EE1-A2D2-1FD8-8123F15AAF0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5928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21" name="Line 3486">
              <a:extLst>
                <a:ext uri="{FF2B5EF4-FFF2-40B4-BE49-F238E27FC236}">
                  <a16:creationId xmlns:a16="http://schemas.microsoft.com/office/drawing/2014/main" id="{6A962AE8-176C-4E50-2DD5-BED74233227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6061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22" name="Line 3487">
              <a:extLst>
                <a:ext uri="{FF2B5EF4-FFF2-40B4-BE49-F238E27FC236}">
                  <a16:creationId xmlns:a16="http://schemas.microsoft.com/office/drawing/2014/main" id="{6FCABF6C-D4ED-421E-C09A-5A2DE6ABD3B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6207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23" name="Line 3488">
              <a:extLst>
                <a:ext uri="{FF2B5EF4-FFF2-40B4-BE49-F238E27FC236}">
                  <a16:creationId xmlns:a16="http://schemas.microsoft.com/office/drawing/2014/main" id="{8726F1F4-B173-52E1-F32B-BED20ABDDB49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6340"/>
              <a:ext cx="0" cy="134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39" name="Line 3489">
              <a:extLst>
                <a:ext uri="{FF2B5EF4-FFF2-40B4-BE49-F238E27FC236}">
                  <a16:creationId xmlns:a16="http://schemas.microsoft.com/office/drawing/2014/main" id="{E763D58B-8198-1E59-C325-C4ACB52D2C14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6488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40" name="Line 3490">
              <a:extLst>
                <a:ext uri="{FF2B5EF4-FFF2-40B4-BE49-F238E27FC236}">
                  <a16:creationId xmlns:a16="http://schemas.microsoft.com/office/drawing/2014/main" id="{0C584390-CFF5-A1C5-571F-135C5D97926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6620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85" name="Line 3491">
              <a:extLst>
                <a:ext uri="{FF2B5EF4-FFF2-40B4-BE49-F238E27FC236}">
                  <a16:creationId xmlns:a16="http://schemas.microsoft.com/office/drawing/2014/main" id="{B67C424A-241D-F4D3-2F53-17C1FA15D55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6767"/>
              <a:ext cx="0" cy="134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87" name="Line 3492">
              <a:extLst>
                <a:ext uri="{FF2B5EF4-FFF2-40B4-BE49-F238E27FC236}">
                  <a16:creationId xmlns:a16="http://schemas.microsoft.com/office/drawing/2014/main" id="{DC51546F-6996-0350-6C46-BB0D5341398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6901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88" name="Line 3493">
              <a:extLst>
                <a:ext uri="{FF2B5EF4-FFF2-40B4-BE49-F238E27FC236}">
                  <a16:creationId xmlns:a16="http://schemas.microsoft.com/office/drawing/2014/main" id="{E8509892-6078-B084-47A8-8B070C4413C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7047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89" name="Line 3494">
              <a:extLst>
                <a:ext uri="{FF2B5EF4-FFF2-40B4-BE49-F238E27FC236}">
                  <a16:creationId xmlns:a16="http://schemas.microsoft.com/office/drawing/2014/main" id="{9EED1827-FF5E-432F-7CA9-B370A0EF42CF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7180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90" name="Line 3495">
              <a:extLst>
                <a:ext uri="{FF2B5EF4-FFF2-40B4-BE49-F238E27FC236}">
                  <a16:creationId xmlns:a16="http://schemas.microsoft.com/office/drawing/2014/main" id="{C8B9E3C1-0943-6915-965F-40AAAA3D6D9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7326"/>
              <a:ext cx="0" cy="135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4191" name="Line 3496">
              <a:extLst>
                <a:ext uri="{FF2B5EF4-FFF2-40B4-BE49-F238E27FC236}">
                  <a16:creationId xmlns:a16="http://schemas.microsoft.com/office/drawing/2014/main" id="{BC5C54DF-6F2F-8E3F-CB50-7EA40FDFBD6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7461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8960" name="Line 3497">
              <a:extLst>
                <a:ext uri="{FF2B5EF4-FFF2-40B4-BE49-F238E27FC236}">
                  <a16:creationId xmlns:a16="http://schemas.microsoft.com/office/drawing/2014/main" id="{5AB45195-06E6-DD3C-EF48-2697706076E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7607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8961" name="Line 3498">
              <a:extLst>
                <a:ext uri="{FF2B5EF4-FFF2-40B4-BE49-F238E27FC236}">
                  <a16:creationId xmlns:a16="http://schemas.microsoft.com/office/drawing/2014/main" id="{8116117C-7AA6-AD51-51F0-4E31BF8D054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7739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8962" name="Line 3499">
              <a:extLst>
                <a:ext uri="{FF2B5EF4-FFF2-40B4-BE49-F238E27FC236}">
                  <a16:creationId xmlns:a16="http://schemas.microsoft.com/office/drawing/2014/main" id="{90668F54-F8A2-F762-BAB4-92AC6287B76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7888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8963" name="Line 3500">
              <a:extLst>
                <a:ext uri="{FF2B5EF4-FFF2-40B4-BE49-F238E27FC236}">
                  <a16:creationId xmlns:a16="http://schemas.microsoft.com/office/drawing/2014/main" id="{D6E4A518-D901-7142-52D7-FC532EE8B43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8020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8964" name="Line 3501">
              <a:extLst>
                <a:ext uri="{FF2B5EF4-FFF2-40B4-BE49-F238E27FC236}">
                  <a16:creationId xmlns:a16="http://schemas.microsoft.com/office/drawing/2014/main" id="{202BA8FD-A9F1-1026-9B4F-0C2455DB0194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8166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8965" name="Line 3502">
              <a:extLst>
                <a:ext uri="{FF2B5EF4-FFF2-40B4-BE49-F238E27FC236}">
                  <a16:creationId xmlns:a16="http://schemas.microsoft.com/office/drawing/2014/main" id="{A6FD2222-E29B-2DC9-144A-C3710207023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8299"/>
              <a:ext cx="0" cy="134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88" name="Line 3503">
              <a:extLst>
                <a:ext uri="{FF2B5EF4-FFF2-40B4-BE49-F238E27FC236}">
                  <a16:creationId xmlns:a16="http://schemas.microsoft.com/office/drawing/2014/main" id="{B637C7B6-C3CA-8A69-6774-286ACC58CC9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8447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89" name="Line 3504">
              <a:extLst>
                <a:ext uri="{FF2B5EF4-FFF2-40B4-BE49-F238E27FC236}">
                  <a16:creationId xmlns:a16="http://schemas.microsoft.com/office/drawing/2014/main" id="{E0D40BE9-E2C7-F57F-9799-1D6BB419DB8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8579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90" name="Line 3505">
              <a:extLst>
                <a:ext uri="{FF2B5EF4-FFF2-40B4-BE49-F238E27FC236}">
                  <a16:creationId xmlns:a16="http://schemas.microsoft.com/office/drawing/2014/main" id="{C0E6524C-7FE8-BCA9-5662-64CBECC2D52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8726"/>
              <a:ext cx="0" cy="134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91" name="Line 3506">
              <a:extLst>
                <a:ext uri="{FF2B5EF4-FFF2-40B4-BE49-F238E27FC236}">
                  <a16:creationId xmlns:a16="http://schemas.microsoft.com/office/drawing/2014/main" id="{2BD09C04-BFBB-7D92-DEBB-60DE46B23B8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8860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92" name="Line 3507">
              <a:extLst>
                <a:ext uri="{FF2B5EF4-FFF2-40B4-BE49-F238E27FC236}">
                  <a16:creationId xmlns:a16="http://schemas.microsoft.com/office/drawing/2014/main" id="{639E1165-13F0-07A5-81AC-7CF8ACE10A5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9006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93" name="Line 3508">
              <a:extLst>
                <a:ext uri="{FF2B5EF4-FFF2-40B4-BE49-F238E27FC236}">
                  <a16:creationId xmlns:a16="http://schemas.microsoft.com/office/drawing/2014/main" id="{46A2F366-1559-194A-101F-CCACA7D9433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9139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94" name="Line 3509">
              <a:extLst>
                <a:ext uri="{FF2B5EF4-FFF2-40B4-BE49-F238E27FC236}">
                  <a16:creationId xmlns:a16="http://schemas.microsoft.com/office/drawing/2014/main" id="{DE9142E4-6FFC-CAEB-EA07-1031BDC7867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9285"/>
              <a:ext cx="0" cy="134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95" name="Line 3510">
              <a:extLst>
                <a:ext uri="{FF2B5EF4-FFF2-40B4-BE49-F238E27FC236}">
                  <a16:creationId xmlns:a16="http://schemas.microsoft.com/office/drawing/2014/main" id="{3B2CC8A1-DD7E-1421-98CF-B9CF823EE27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9419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96" name="Line 3511">
              <a:extLst>
                <a:ext uri="{FF2B5EF4-FFF2-40B4-BE49-F238E27FC236}">
                  <a16:creationId xmlns:a16="http://schemas.microsoft.com/office/drawing/2014/main" id="{BE807FEF-EC38-A939-CB23-D14FC0AB181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9566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97" name="Line 3512">
              <a:extLst>
                <a:ext uri="{FF2B5EF4-FFF2-40B4-BE49-F238E27FC236}">
                  <a16:creationId xmlns:a16="http://schemas.microsoft.com/office/drawing/2014/main" id="{CF9B9E0F-D80F-FEF1-9DFA-945668C823A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9698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98" name="Line 3513">
              <a:extLst>
                <a:ext uri="{FF2B5EF4-FFF2-40B4-BE49-F238E27FC236}">
                  <a16:creationId xmlns:a16="http://schemas.microsoft.com/office/drawing/2014/main" id="{85A5596C-99E0-811A-0FDF-A86D6319219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9846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499" name="Line 3514">
              <a:extLst>
                <a:ext uri="{FF2B5EF4-FFF2-40B4-BE49-F238E27FC236}">
                  <a16:creationId xmlns:a16="http://schemas.microsoft.com/office/drawing/2014/main" id="{4AA022C0-15A9-AE54-CBAE-898F981F3E3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9979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500" name="Line 3515">
              <a:extLst>
                <a:ext uri="{FF2B5EF4-FFF2-40B4-BE49-F238E27FC236}">
                  <a16:creationId xmlns:a16="http://schemas.microsoft.com/office/drawing/2014/main" id="{901312A5-9305-97BA-FC4F-CD317A10EE5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10125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501" name="Line 3516">
              <a:extLst>
                <a:ext uri="{FF2B5EF4-FFF2-40B4-BE49-F238E27FC236}">
                  <a16:creationId xmlns:a16="http://schemas.microsoft.com/office/drawing/2014/main" id="{1ADA69DF-1AD1-C852-B532-A8C986EFD7C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10258"/>
              <a:ext cx="0" cy="134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502" name="Line 3517">
              <a:extLst>
                <a:ext uri="{FF2B5EF4-FFF2-40B4-BE49-F238E27FC236}">
                  <a16:creationId xmlns:a16="http://schemas.microsoft.com/office/drawing/2014/main" id="{2AD83DBE-8A0D-39E2-E14E-17FB92DB554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10406"/>
              <a:ext cx="0" cy="132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503" name="Line 3518">
              <a:extLst>
                <a:ext uri="{FF2B5EF4-FFF2-40B4-BE49-F238E27FC236}">
                  <a16:creationId xmlns:a16="http://schemas.microsoft.com/office/drawing/2014/main" id="{4FD66A38-E054-6F6A-59AE-D3C42C8D69E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0522" y="10538"/>
              <a:ext cx="0" cy="133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504" name="Line 3519">
              <a:extLst>
                <a:ext uri="{FF2B5EF4-FFF2-40B4-BE49-F238E27FC236}">
                  <a16:creationId xmlns:a16="http://schemas.microsoft.com/office/drawing/2014/main" id="{23341BE7-855E-289A-24CF-3501B98D079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263" y="10398"/>
              <a:ext cx="265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505" name="Line 3520">
              <a:extLst>
                <a:ext uri="{FF2B5EF4-FFF2-40B4-BE49-F238E27FC236}">
                  <a16:creationId xmlns:a16="http://schemas.microsoft.com/office/drawing/2014/main" id="{ADB50AAF-DA12-6C7F-306F-612E3CC9791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9528" y="10398"/>
              <a:ext cx="233" cy="0"/>
            </a:xfrm>
            <a:prstGeom prst="line">
              <a:avLst/>
            </a:prstGeom>
            <a:noFill/>
            <a:ln w="22225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506" name="Rectangle 3521">
              <a:extLst>
                <a:ext uri="{FF2B5EF4-FFF2-40B4-BE49-F238E27FC236}">
                  <a16:creationId xmlns:a16="http://schemas.microsoft.com/office/drawing/2014/main" id="{CE986B1D-AB9F-A98E-5D6C-781EEA285E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38" y="1747"/>
              <a:ext cx="815" cy="28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6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August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07" name="Rectangle 3522">
              <a:extLst>
                <a:ext uri="{FF2B5EF4-FFF2-40B4-BE49-F238E27FC236}">
                  <a16:creationId xmlns:a16="http://schemas.microsoft.com/office/drawing/2014/main" id="{EFA01CB6-F26D-8C9D-174B-BF75F643E65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2036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01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08" name="Rectangle 3523">
              <a:extLst>
                <a:ext uri="{FF2B5EF4-FFF2-40B4-BE49-F238E27FC236}">
                  <a16:creationId xmlns:a16="http://schemas.microsoft.com/office/drawing/2014/main" id="{12100A3B-CB4E-D549-BB1E-44FD7942E12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2071"/>
              <a:ext cx="226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Sa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09" name="Rectangle 3524">
              <a:extLst>
                <a:ext uri="{FF2B5EF4-FFF2-40B4-BE49-F238E27FC236}">
                  <a16:creationId xmlns:a16="http://schemas.microsoft.com/office/drawing/2014/main" id="{07738C52-A3C0-9F82-89DD-285D97E0666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2317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02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10" name="Rectangle 3525">
              <a:extLst>
                <a:ext uri="{FF2B5EF4-FFF2-40B4-BE49-F238E27FC236}">
                  <a16:creationId xmlns:a16="http://schemas.microsoft.com/office/drawing/2014/main" id="{EBCCAD79-CD0A-6FC8-A540-54D59953C5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2350"/>
              <a:ext cx="226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So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11" name="Rectangle 3526">
              <a:extLst>
                <a:ext uri="{FF2B5EF4-FFF2-40B4-BE49-F238E27FC236}">
                  <a16:creationId xmlns:a16="http://schemas.microsoft.com/office/drawing/2014/main" id="{65709640-35DD-A87F-742B-CC1FCD481F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2597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03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9619" name="Rectangle 3527">
              <a:extLst>
                <a:ext uri="{FF2B5EF4-FFF2-40B4-BE49-F238E27FC236}">
                  <a16:creationId xmlns:a16="http://schemas.microsoft.com/office/drawing/2014/main" id="{31298489-9BBA-0F29-97E5-BC1193ED04B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2631"/>
              <a:ext cx="249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12" name="Rectangle 3528">
              <a:extLst>
                <a:ext uri="{FF2B5EF4-FFF2-40B4-BE49-F238E27FC236}">
                  <a16:creationId xmlns:a16="http://schemas.microsoft.com/office/drawing/2014/main" id="{DDEF9A1B-F4F6-295D-29EB-6749C68FA65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287" y="2595"/>
              <a:ext cx="228" cy="9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9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KW32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13" name="Rectangle 3529">
              <a:extLst>
                <a:ext uri="{FF2B5EF4-FFF2-40B4-BE49-F238E27FC236}">
                  <a16:creationId xmlns:a16="http://schemas.microsoft.com/office/drawing/2014/main" id="{CB4CEEAB-7B17-4994-1E26-6ABE7A32973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2876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04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14" name="Rectangle 3530">
              <a:extLst>
                <a:ext uri="{FF2B5EF4-FFF2-40B4-BE49-F238E27FC236}">
                  <a16:creationId xmlns:a16="http://schemas.microsoft.com/office/drawing/2014/main" id="{83F0A437-4488-8443-FAA0-D169AF4826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2911"/>
              <a:ext cx="188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15" name="Rectangle 3531">
              <a:extLst>
                <a:ext uri="{FF2B5EF4-FFF2-40B4-BE49-F238E27FC236}">
                  <a16:creationId xmlns:a16="http://schemas.microsoft.com/office/drawing/2014/main" id="{2F9BA977-C1AF-5F02-B190-D3797CAB653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3157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05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16" name="Rectangle 3532">
              <a:extLst>
                <a:ext uri="{FF2B5EF4-FFF2-40B4-BE49-F238E27FC236}">
                  <a16:creationId xmlns:a16="http://schemas.microsoft.com/office/drawing/2014/main" id="{A3FC85DE-B5AC-CB83-1669-898A86C9EF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3190"/>
              <a:ext cx="202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17" name="Rectangle 3533">
              <a:extLst>
                <a:ext uri="{FF2B5EF4-FFF2-40B4-BE49-F238E27FC236}">
                  <a16:creationId xmlns:a16="http://schemas.microsoft.com/office/drawing/2014/main" id="{25729755-670C-9EBC-AA5C-DA55395D057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3436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06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18" name="Rectangle 3534">
              <a:extLst>
                <a:ext uri="{FF2B5EF4-FFF2-40B4-BE49-F238E27FC236}">
                  <a16:creationId xmlns:a16="http://schemas.microsoft.com/office/drawing/2014/main" id="{5AEAEE46-902D-B979-470E-B34E6D3F78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3471"/>
              <a:ext cx="234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19" name="Rectangle 3535">
              <a:extLst>
                <a:ext uri="{FF2B5EF4-FFF2-40B4-BE49-F238E27FC236}">
                  <a16:creationId xmlns:a16="http://schemas.microsoft.com/office/drawing/2014/main" id="{79956437-E258-9D10-4DC7-97965925161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3716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07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20" name="Rectangle 3536">
              <a:extLst>
                <a:ext uri="{FF2B5EF4-FFF2-40B4-BE49-F238E27FC236}">
                  <a16:creationId xmlns:a16="http://schemas.microsoft.com/office/drawing/2014/main" id="{DAF446BF-8B2C-3583-AC0F-4E53BEB299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3750"/>
              <a:ext cx="188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Fr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21" name="Rectangle 3537">
              <a:extLst>
                <a:ext uri="{FF2B5EF4-FFF2-40B4-BE49-F238E27FC236}">
                  <a16:creationId xmlns:a16="http://schemas.microsoft.com/office/drawing/2014/main" id="{21BC454D-B153-AE44-A181-D6F6B23AF77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3995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08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22" name="Rectangle 3538">
              <a:extLst>
                <a:ext uri="{FF2B5EF4-FFF2-40B4-BE49-F238E27FC236}">
                  <a16:creationId xmlns:a16="http://schemas.microsoft.com/office/drawing/2014/main" id="{7D9E247F-DB80-2724-B95E-17B25A11244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4030"/>
              <a:ext cx="226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Sa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23" name="Rectangle 3539">
              <a:extLst>
                <a:ext uri="{FF2B5EF4-FFF2-40B4-BE49-F238E27FC236}">
                  <a16:creationId xmlns:a16="http://schemas.microsoft.com/office/drawing/2014/main" id="{E30CB9C3-709D-D313-91CC-1D83CDDEBF3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4276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09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24" name="Rectangle 3540">
              <a:extLst>
                <a:ext uri="{FF2B5EF4-FFF2-40B4-BE49-F238E27FC236}">
                  <a16:creationId xmlns:a16="http://schemas.microsoft.com/office/drawing/2014/main" id="{0F557339-45E1-A7D5-93B4-5A8A4A6E0BF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4309"/>
              <a:ext cx="226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So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25" name="Rectangle 3541">
              <a:extLst>
                <a:ext uri="{FF2B5EF4-FFF2-40B4-BE49-F238E27FC236}">
                  <a16:creationId xmlns:a16="http://schemas.microsoft.com/office/drawing/2014/main" id="{BD399732-31DE-C74C-986A-04371E2CAB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4555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10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26" name="Rectangle 3542">
              <a:extLst>
                <a:ext uri="{FF2B5EF4-FFF2-40B4-BE49-F238E27FC236}">
                  <a16:creationId xmlns:a16="http://schemas.microsoft.com/office/drawing/2014/main" id="{AA1995AE-C1AD-2F9B-7C11-294088A956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4590"/>
              <a:ext cx="249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27" name="Rectangle 3543">
              <a:extLst>
                <a:ext uri="{FF2B5EF4-FFF2-40B4-BE49-F238E27FC236}">
                  <a16:creationId xmlns:a16="http://schemas.microsoft.com/office/drawing/2014/main" id="{A5ABE333-E2A5-4FAA-38EF-F10D15321CB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287" y="4554"/>
              <a:ext cx="228" cy="9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9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KW33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28" name="Rectangle 3544">
              <a:extLst>
                <a:ext uri="{FF2B5EF4-FFF2-40B4-BE49-F238E27FC236}">
                  <a16:creationId xmlns:a16="http://schemas.microsoft.com/office/drawing/2014/main" id="{21C383B8-C079-1094-8B93-289522ACEF9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8" y="4835"/>
              <a:ext cx="198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29" name="Rectangle 3545">
              <a:extLst>
                <a:ext uri="{FF2B5EF4-FFF2-40B4-BE49-F238E27FC236}">
                  <a16:creationId xmlns:a16="http://schemas.microsoft.com/office/drawing/2014/main" id="{627AAFFA-4657-64F5-7D39-0A61BD8E7D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3" y="4835"/>
              <a:ext cx="198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30" name="Rectangle 3546">
              <a:extLst>
                <a:ext uri="{FF2B5EF4-FFF2-40B4-BE49-F238E27FC236}">
                  <a16:creationId xmlns:a16="http://schemas.microsoft.com/office/drawing/2014/main" id="{97103B97-673A-34EC-1EA4-B4BFA7ECF14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4870"/>
              <a:ext cx="188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31" name="Rectangle 3547">
              <a:extLst>
                <a:ext uri="{FF2B5EF4-FFF2-40B4-BE49-F238E27FC236}">
                  <a16:creationId xmlns:a16="http://schemas.microsoft.com/office/drawing/2014/main" id="{366FCEB5-53A8-9620-41E2-75F862A3FD8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5116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12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32" name="Rectangle 3548">
              <a:extLst>
                <a:ext uri="{FF2B5EF4-FFF2-40B4-BE49-F238E27FC236}">
                  <a16:creationId xmlns:a16="http://schemas.microsoft.com/office/drawing/2014/main" id="{BE6F4094-3096-6774-AD6E-5DCA29448E1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5149"/>
              <a:ext cx="202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33" name="Rectangle 3549">
              <a:extLst>
                <a:ext uri="{FF2B5EF4-FFF2-40B4-BE49-F238E27FC236}">
                  <a16:creationId xmlns:a16="http://schemas.microsoft.com/office/drawing/2014/main" id="{8CFAD553-4404-0F2B-EB1D-A453E55029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5395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13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34" name="Rectangle 3550">
              <a:extLst>
                <a:ext uri="{FF2B5EF4-FFF2-40B4-BE49-F238E27FC236}">
                  <a16:creationId xmlns:a16="http://schemas.microsoft.com/office/drawing/2014/main" id="{A26B0268-9C91-83E7-3597-1966642D7C2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5430"/>
              <a:ext cx="234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35" name="Rectangle 3551">
              <a:extLst>
                <a:ext uri="{FF2B5EF4-FFF2-40B4-BE49-F238E27FC236}">
                  <a16:creationId xmlns:a16="http://schemas.microsoft.com/office/drawing/2014/main" id="{D393E65C-54BE-D6E9-B1EE-DA67854D8D1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5675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14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36" name="Rectangle 3552">
              <a:extLst>
                <a:ext uri="{FF2B5EF4-FFF2-40B4-BE49-F238E27FC236}">
                  <a16:creationId xmlns:a16="http://schemas.microsoft.com/office/drawing/2014/main" id="{EF4C66AF-AF49-BCDE-FAF7-1FC3A520260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5709"/>
              <a:ext cx="188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Fr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37" name="Rectangle 3553">
              <a:extLst>
                <a:ext uri="{FF2B5EF4-FFF2-40B4-BE49-F238E27FC236}">
                  <a16:creationId xmlns:a16="http://schemas.microsoft.com/office/drawing/2014/main" id="{AC7C8F8E-2D3E-E653-2B8F-E410D34ED38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5954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15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38" name="Rectangle 3554">
              <a:extLst>
                <a:ext uri="{FF2B5EF4-FFF2-40B4-BE49-F238E27FC236}">
                  <a16:creationId xmlns:a16="http://schemas.microsoft.com/office/drawing/2014/main" id="{6CC95CBD-8932-6943-39E5-1DBFF00EEA6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5989"/>
              <a:ext cx="226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Sa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39" name="Rectangle 3555">
              <a:extLst>
                <a:ext uri="{FF2B5EF4-FFF2-40B4-BE49-F238E27FC236}">
                  <a16:creationId xmlns:a16="http://schemas.microsoft.com/office/drawing/2014/main" id="{26DD22A0-97A0-EE89-F136-BA02EE8A513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937" y="6098"/>
              <a:ext cx="576" cy="6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700" b="1" i="0" u="none" strike="noStrike" cap="none" normalizeH="0" baseline="0" dirty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  Mariä Himmelfahrt*</a:t>
              </a:r>
              <a:endParaRPr kumimoji="0" lang="de-DE" altLang="de-DE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40" name="Rectangle 3556">
              <a:extLst>
                <a:ext uri="{FF2B5EF4-FFF2-40B4-BE49-F238E27FC236}">
                  <a16:creationId xmlns:a16="http://schemas.microsoft.com/office/drawing/2014/main" id="{AC804E64-3075-1212-7624-AF1A34EAAA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6235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16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41" name="Rectangle 3557">
              <a:extLst>
                <a:ext uri="{FF2B5EF4-FFF2-40B4-BE49-F238E27FC236}">
                  <a16:creationId xmlns:a16="http://schemas.microsoft.com/office/drawing/2014/main" id="{D0E5AD3E-D21B-99F3-E65A-B2B63D46B15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6268"/>
              <a:ext cx="226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So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42" name="Rectangle 3558">
              <a:extLst>
                <a:ext uri="{FF2B5EF4-FFF2-40B4-BE49-F238E27FC236}">
                  <a16:creationId xmlns:a16="http://schemas.microsoft.com/office/drawing/2014/main" id="{3AE57A4F-9EC5-36B3-255A-5019A64A9A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6514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17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43" name="Rectangle 3559">
              <a:extLst>
                <a:ext uri="{FF2B5EF4-FFF2-40B4-BE49-F238E27FC236}">
                  <a16:creationId xmlns:a16="http://schemas.microsoft.com/office/drawing/2014/main" id="{C910CFEA-F34A-2116-3807-5EDF48C8FB9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6549"/>
              <a:ext cx="249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44" name="Rectangle 3560">
              <a:extLst>
                <a:ext uri="{FF2B5EF4-FFF2-40B4-BE49-F238E27FC236}">
                  <a16:creationId xmlns:a16="http://schemas.microsoft.com/office/drawing/2014/main" id="{0930EEF6-6148-9849-1813-34BEEC67C84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287" y="6513"/>
              <a:ext cx="228" cy="9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9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KW34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45" name="Rectangle 3561">
              <a:extLst>
                <a:ext uri="{FF2B5EF4-FFF2-40B4-BE49-F238E27FC236}">
                  <a16:creationId xmlns:a16="http://schemas.microsoft.com/office/drawing/2014/main" id="{4F61FCFE-72E1-1EA6-7EAF-0DD7B83B31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6794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18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46" name="Rectangle 3562">
              <a:extLst>
                <a:ext uri="{FF2B5EF4-FFF2-40B4-BE49-F238E27FC236}">
                  <a16:creationId xmlns:a16="http://schemas.microsoft.com/office/drawing/2014/main" id="{C8DAB335-F622-C130-2C9F-AF7E2F4CB0B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6828"/>
              <a:ext cx="188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47" name="Rectangle 3563">
              <a:extLst>
                <a:ext uri="{FF2B5EF4-FFF2-40B4-BE49-F238E27FC236}">
                  <a16:creationId xmlns:a16="http://schemas.microsoft.com/office/drawing/2014/main" id="{8F4B2CBA-1575-975A-0637-150B8E2DD2F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7075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19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48" name="Rectangle 3564">
              <a:extLst>
                <a:ext uri="{FF2B5EF4-FFF2-40B4-BE49-F238E27FC236}">
                  <a16:creationId xmlns:a16="http://schemas.microsoft.com/office/drawing/2014/main" id="{6E534CB8-5C23-AB7F-A129-3E21C4DF31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7108"/>
              <a:ext cx="202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49" name="Rectangle 3565">
              <a:extLst>
                <a:ext uri="{FF2B5EF4-FFF2-40B4-BE49-F238E27FC236}">
                  <a16:creationId xmlns:a16="http://schemas.microsoft.com/office/drawing/2014/main" id="{7E9BFDFE-8AEE-EBB4-A8CF-B92F218A83F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7354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20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50" name="Rectangle 3566">
              <a:extLst>
                <a:ext uri="{FF2B5EF4-FFF2-40B4-BE49-F238E27FC236}">
                  <a16:creationId xmlns:a16="http://schemas.microsoft.com/office/drawing/2014/main" id="{99B8E0C9-EB63-8671-EF4C-8C2BBAED77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7389"/>
              <a:ext cx="234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51" name="Rectangle 3567">
              <a:extLst>
                <a:ext uri="{FF2B5EF4-FFF2-40B4-BE49-F238E27FC236}">
                  <a16:creationId xmlns:a16="http://schemas.microsoft.com/office/drawing/2014/main" id="{544F9908-C549-15F6-F2B9-0024FDA4E2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7634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21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52" name="Rectangle 3568">
              <a:extLst>
                <a:ext uri="{FF2B5EF4-FFF2-40B4-BE49-F238E27FC236}">
                  <a16:creationId xmlns:a16="http://schemas.microsoft.com/office/drawing/2014/main" id="{C79EDB09-5CCD-C737-895B-30D153787A5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7668"/>
              <a:ext cx="188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Fr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53" name="Rectangle 3569">
              <a:extLst>
                <a:ext uri="{FF2B5EF4-FFF2-40B4-BE49-F238E27FC236}">
                  <a16:creationId xmlns:a16="http://schemas.microsoft.com/office/drawing/2014/main" id="{B3C979F7-47DF-4127-D93B-EAEC1C51646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7913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22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54" name="Rectangle 3570">
              <a:extLst>
                <a:ext uri="{FF2B5EF4-FFF2-40B4-BE49-F238E27FC236}">
                  <a16:creationId xmlns:a16="http://schemas.microsoft.com/office/drawing/2014/main" id="{5306B46B-EA8F-9DFB-18E6-39ACC09C8F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7948"/>
              <a:ext cx="226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Sa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55" name="Rectangle 3571">
              <a:extLst>
                <a:ext uri="{FF2B5EF4-FFF2-40B4-BE49-F238E27FC236}">
                  <a16:creationId xmlns:a16="http://schemas.microsoft.com/office/drawing/2014/main" id="{4F7777B0-AFFC-AD4D-C461-8E6130F3EA3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8194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23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56" name="Rectangle 3572">
              <a:extLst>
                <a:ext uri="{FF2B5EF4-FFF2-40B4-BE49-F238E27FC236}">
                  <a16:creationId xmlns:a16="http://schemas.microsoft.com/office/drawing/2014/main" id="{1FADD1B1-DA32-2B21-1AC0-770CB23FE08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8227"/>
              <a:ext cx="226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So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57" name="Rectangle 3573">
              <a:extLst>
                <a:ext uri="{FF2B5EF4-FFF2-40B4-BE49-F238E27FC236}">
                  <a16:creationId xmlns:a16="http://schemas.microsoft.com/office/drawing/2014/main" id="{95F6585B-EE34-0AD5-1786-A84FC99B07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8473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24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58" name="Rectangle 3574">
              <a:extLst>
                <a:ext uri="{FF2B5EF4-FFF2-40B4-BE49-F238E27FC236}">
                  <a16:creationId xmlns:a16="http://schemas.microsoft.com/office/drawing/2014/main" id="{D8FAC200-C022-101D-D8B7-5020CCA22AA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8508"/>
              <a:ext cx="249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59" name="Rectangle 3575">
              <a:extLst>
                <a:ext uri="{FF2B5EF4-FFF2-40B4-BE49-F238E27FC236}">
                  <a16:creationId xmlns:a16="http://schemas.microsoft.com/office/drawing/2014/main" id="{8C2AFD7C-B3D0-2CC4-12BD-A51C69FD6E6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287" y="8472"/>
              <a:ext cx="228" cy="9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9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KW35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60" name="Rectangle 3576">
              <a:extLst>
                <a:ext uri="{FF2B5EF4-FFF2-40B4-BE49-F238E27FC236}">
                  <a16:creationId xmlns:a16="http://schemas.microsoft.com/office/drawing/2014/main" id="{918E3FB5-6ADE-3DF3-64F7-DB0055C94CD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8753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25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61" name="Rectangle 3577">
              <a:extLst>
                <a:ext uri="{FF2B5EF4-FFF2-40B4-BE49-F238E27FC236}">
                  <a16:creationId xmlns:a16="http://schemas.microsoft.com/office/drawing/2014/main" id="{097AAFCE-4325-9F21-63E9-25F02899327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8787"/>
              <a:ext cx="188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62" name="Rectangle 3578">
              <a:extLst>
                <a:ext uri="{FF2B5EF4-FFF2-40B4-BE49-F238E27FC236}">
                  <a16:creationId xmlns:a16="http://schemas.microsoft.com/office/drawing/2014/main" id="{AE8FEEF7-6E05-F135-B45E-583243243A4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9030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26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63" name="Rectangle 3579">
              <a:extLst>
                <a:ext uri="{FF2B5EF4-FFF2-40B4-BE49-F238E27FC236}">
                  <a16:creationId xmlns:a16="http://schemas.microsoft.com/office/drawing/2014/main" id="{1F2C7659-5083-87B9-D9C8-A7AD693D7AE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9065"/>
              <a:ext cx="202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64" name="Rectangle 3580">
              <a:extLst>
                <a:ext uri="{FF2B5EF4-FFF2-40B4-BE49-F238E27FC236}">
                  <a16:creationId xmlns:a16="http://schemas.microsoft.com/office/drawing/2014/main" id="{E81EA921-BB57-8558-EF75-4FA8847AD97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9311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27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65" name="Rectangle 3581">
              <a:extLst>
                <a:ext uri="{FF2B5EF4-FFF2-40B4-BE49-F238E27FC236}">
                  <a16:creationId xmlns:a16="http://schemas.microsoft.com/office/drawing/2014/main" id="{F50C5BB9-B4B8-9ADB-4E89-C47A18A9C02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9346"/>
              <a:ext cx="234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66" name="Rectangle 3582">
              <a:extLst>
                <a:ext uri="{FF2B5EF4-FFF2-40B4-BE49-F238E27FC236}">
                  <a16:creationId xmlns:a16="http://schemas.microsoft.com/office/drawing/2014/main" id="{14CD7DED-C738-B684-CD31-6C72E55A8B3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9591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28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67" name="Rectangle 3583">
              <a:extLst>
                <a:ext uri="{FF2B5EF4-FFF2-40B4-BE49-F238E27FC236}">
                  <a16:creationId xmlns:a16="http://schemas.microsoft.com/office/drawing/2014/main" id="{13458B85-E93D-5CDC-7CF6-9D8A1CB60FB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9625"/>
              <a:ext cx="188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Fr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68" name="Rectangle 3584">
              <a:extLst>
                <a:ext uri="{FF2B5EF4-FFF2-40B4-BE49-F238E27FC236}">
                  <a16:creationId xmlns:a16="http://schemas.microsoft.com/office/drawing/2014/main" id="{946CB77D-5FA1-5800-47E9-3EEC7532FA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9870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29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69" name="Rectangle 3585">
              <a:extLst>
                <a:ext uri="{FF2B5EF4-FFF2-40B4-BE49-F238E27FC236}">
                  <a16:creationId xmlns:a16="http://schemas.microsoft.com/office/drawing/2014/main" id="{27D101DD-DB10-A96C-C365-D87C705AABC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9905"/>
              <a:ext cx="226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Sa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70" name="Rectangle 3586">
              <a:extLst>
                <a:ext uri="{FF2B5EF4-FFF2-40B4-BE49-F238E27FC236}">
                  <a16:creationId xmlns:a16="http://schemas.microsoft.com/office/drawing/2014/main" id="{8C91D65B-B5EA-4C61-890C-340439CD510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10151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30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71" name="Rectangle 3587">
              <a:extLst>
                <a:ext uri="{FF2B5EF4-FFF2-40B4-BE49-F238E27FC236}">
                  <a16:creationId xmlns:a16="http://schemas.microsoft.com/office/drawing/2014/main" id="{A7E1C0CF-5DDC-0E25-1C2A-4CD5C6891D0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10184"/>
              <a:ext cx="226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 dirty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So</a:t>
              </a:r>
              <a:endParaRPr kumimoji="0" lang="de-DE" altLang="de-DE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72" name="Rectangle 3588">
              <a:extLst>
                <a:ext uri="{FF2B5EF4-FFF2-40B4-BE49-F238E27FC236}">
                  <a16:creationId xmlns:a16="http://schemas.microsoft.com/office/drawing/2014/main" id="{399A5E69-8D1A-A498-9AB5-D2FCB5E87A1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2" y="10430"/>
              <a:ext cx="305" cy="2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4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31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73" name="Rectangle 3589">
              <a:extLst>
                <a:ext uri="{FF2B5EF4-FFF2-40B4-BE49-F238E27FC236}">
                  <a16:creationId xmlns:a16="http://schemas.microsoft.com/office/drawing/2014/main" id="{89E9436E-A96B-A938-515C-940913BC997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545" y="10465"/>
              <a:ext cx="249" cy="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7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574" name="Rectangle 3590">
              <a:extLst>
                <a:ext uri="{FF2B5EF4-FFF2-40B4-BE49-F238E27FC236}">
                  <a16:creationId xmlns:a16="http://schemas.microsoft.com/office/drawing/2014/main" id="{D2CA2917-1230-E89E-3353-DBE794AF748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287" y="10429"/>
              <a:ext cx="228" cy="9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9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KW36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878</Words>
  <Application>Microsoft Office PowerPoint</Application>
  <PresentationFormat>Benutzerdefiniert</PresentationFormat>
  <Paragraphs>833</Paragraphs>
  <Slides>1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2023</dc:title>
  <dc:creator>Alves Bräse, Camila</dc:creator>
  <cp:lastModifiedBy>Alves Braese, Camila</cp:lastModifiedBy>
  <cp:revision>33</cp:revision>
  <dcterms:created xsi:type="dcterms:W3CDTF">2022-03-15T10:17:37Z</dcterms:created>
  <dcterms:modified xsi:type="dcterms:W3CDTF">2025-01-22T13:43:53Z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2022-03-15T00:00:00Z</vt:filetime>
  </property>
  <property fmtid="{D5CDD505-2E9C-101B-9397-08002B2CF9AE}" pid="3" name="Creator">
    <vt:lpwstr>Adobe InDesign 17.0 (Windows)</vt:lpwstr>
  </property>
  <property fmtid="{D5CDD505-2E9C-101B-9397-08002B2CF9AE}" pid="4" name="LastSaved">
    <vt:filetime>2022-03-15T00:00:00Z</vt:filetime>
  </property>
</Properties>
</file>