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21383625" cy="15119350"/>
  <p:notesSz cx="15125700" cy="10693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4072" userDrawn="1">
          <p15:clr>
            <a:srgbClr val="A4A3A4"/>
          </p15:clr>
        </p15:guide>
        <p15:guide id="2" pos="18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28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6323" autoAdjust="0"/>
  </p:normalViewPr>
  <p:slideViewPr>
    <p:cSldViewPr>
      <p:cViewPr>
        <p:scale>
          <a:sx n="62" d="100"/>
          <a:sy n="62" d="100"/>
        </p:scale>
        <p:origin x="654" y="-108"/>
      </p:cViewPr>
      <p:guideLst>
        <p:guide orient="horz" pos="4072"/>
        <p:guide pos="18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554788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8567738" y="0"/>
            <a:ext cx="6554787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A5A9101-4482-4DC7-8955-AC73D21CA16B}" type="datetimeFigureOut">
              <a:rPr lang="de-DE" smtClean="0"/>
              <a:t>22.01.2025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5011738" y="1336675"/>
            <a:ext cx="5102225" cy="36083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512888" y="5146675"/>
            <a:ext cx="12099925" cy="42100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0156825"/>
            <a:ext cx="6554788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8567738" y="10156825"/>
            <a:ext cx="6554787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2AB96A6-F748-4016-BC86-7152F97FAED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104068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6601" rtl="0" eaLnBrk="1" latinLnBrk="0" hangingPunct="1">
      <a:defRPr sz="599" kern="1200">
        <a:solidFill>
          <a:schemeClr val="tx1"/>
        </a:solidFill>
        <a:latin typeface="+mn-lt"/>
        <a:ea typeface="+mn-ea"/>
        <a:cs typeface="+mn-cs"/>
      </a:defRPr>
    </a:lvl1pPr>
    <a:lvl2pPr marL="228300" algn="l" defTabSz="456601" rtl="0" eaLnBrk="1" latinLnBrk="0" hangingPunct="1">
      <a:defRPr sz="599" kern="1200">
        <a:solidFill>
          <a:schemeClr val="tx1"/>
        </a:solidFill>
        <a:latin typeface="+mn-lt"/>
        <a:ea typeface="+mn-ea"/>
        <a:cs typeface="+mn-cs"/>
      </a:defRPr>
    </a:lvl2pPr>
    <a:lvl3pPr marL="456601" algn="l" defTabSz="456601" rtl="0" eaLnBrk="1" latinLnBrk="0" hangingPunct="1">
      <a:defRPr sz="599" kern="1200">
        <a:solidFill>
          <a:schemeClr val="tx1"/>
        </a:solidFill>
        <a:latin typeface="+mn-lt"/>
        <a:ea typeface="+mn-ea"/>
        <a:cs typeface="+mn-cs"/>
      </a:defRPr>
    </a:lvl3pPr>
    <a:lvl4pPr marL="684901" algn="l" defTabSz="456601" rtl="0" eaLnBrk="1" latinLnBrk="0" hangingPunct="1">
      <a:defRPr sz="599" kern="1200">
        <a:solidFill>
          <a:schemeClr val="tx1"/>
        </a:solidFill>
        <a:latin typeface="+mn-lt"/>
        <a:ea typeface="+mn-ea"/>
        <a:cs typeface="+mn-cs"/>
      </a:defRPr>
    </a:lvl4pPr>
    <a:lvl5pPr marL="913201" algn="l" defTabSz="456601" rtl="0" eaLnBrk="1" latinLnBrk="0" hangingPunct="1">
      <a:defRPr sz="599" kern="1200">
        <a:solidFill>
          <a:schemeClr val="tx1"/>
        </a:solidFill>
        <a:latin typeface="+mn-lt"/>
        <a:ea typeface="+mn-ea"/>
        <a:cs typeface="+mn-cs"/>
      </a:defRPr>
    </a:lvl5pPr>
    <a:lvl6pPr marL="1141502" algn="l" defTabSz="456601" rtl="0" eaLnBrk="1" latinLnBrk="0" hangingPunct="1">
      <a:defRPr sz="599" kern="1200">
        <a:solidFill>
          <a:schemeClr val="tx1"/>
        </a:solidFill>
        <a:latin typeface="+mn-lt"/>
        <a:ea typeface="+mn-ea"/>
        <a:cs typeface="+mn-cs"/>
      </a:defRPr>
    </a:lvl6pPr>
    <a:lvl7pPr marL="1369802" algn="l" defTabSz="456601" rtl="0" eaLnBrk="1" latinLnBrk="0" hangingPunct="1">
      <a:defRPr sz="599" kern="1200">
        <a:solidFill>
          <a:schemeClr val="tx1"/>
        </a:solidFill>
        <a:latin typeface="+mn-lt"/>
        <a:ea typeface="+mn-ea"/>
        <a:cs typeface="+mn-cs"/>
      </a:defRPr>
    </a:lvl7pPr>
    <a:lvl8pPr marL="1598102" algn="l" defTabSz="456601" rtl="0" eaLnBrk="1" latinLnBrk="0" hangingPunct="1">
      <a:defRPr sz="599" kern="1200">
        <a:solidFill>
          <a:schemeClr val="tx1"/>
        </a:solidFill>
        <a:latin typeface="+mn-lt"/>
        <a:ea typeface="+mn-ea"/>
        <a:cs typeface="+mn-cs"/>
      </a:defRPr>
    </a:lvl8pPr>
    <a:lvl9pPr marL="1826403" algn="l" defTabSz="456601" rtl="0" eaLnBrk="1" latinLnBrk="0" hangingPunct="1">
      <a:defRPr sz="599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5011738" y="1336675"/>
            <a:ext cx="5102225" cy="3608388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2AB96A6-F748-4016-BC86-7152F97FAED0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02388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644721">
        <a:defRPr>
          <a:latin typeface="+mn-lt"/>
          <a:ea typeface="+mn-ea"/>
          <a:cs typeface="+mn-cs"/>
        </a:defRPr>
      </a:lvl2pPr>
      <a:lvl3pPr marL="1289440">
        <a:defRPr>
          <a:latin typeface="+mn-lt"/>
          <a:ea typeface="+mn-ea"/>
          <a:cs typeface="+mn-cs"/>
        </a:defRPr>
      </a:lvl3pPr>
      <a:lvl4pPr marL="1934162">
        <a:defRPr>
          <a:latin typeface="+mn-lt"/>
          <a:ea typeface="+mn-ea"/>
          <a:cs typeface="+mn-cs"/>
        </a:defRPr>
      </a:lvl4pPr>
      <a:lvl5pPr marL="2578882">
        <a:defRPr>
          <a:latin typeface="+mn-lt"/>
          <a:ea typeface="+mn-ea"/>
          <a:cs typeface="+mn-cs"/>
        </a:defRPr>
      </a:lvl5pPr>
      <a:lvl6pPr marL="3223602">
        <a:defRPr>
          <a:latin typeface="+mn-lt"/>
          <a:ea typeface="+mn-ea"/>
          <a:cs typeface="+mn-cs"/>
        </a:defRPr>
      </a:lvl6pPr>
      <a:lvl7pPr marL="3868322">
        <a:defRPr>
          <a:latin typeface="+mn-lt"/>
          <a:ea typeface="+mn-ea"/>
          <a:cs typeface="+mn-cs"/>
        </a:defRPr>
      </a:lvl7pPr>
      <a:lvl8pPr marL="4513042">
        <a:defRPr>
          <a:latin typeface="+mn-lt"/>
          <a:ea typeface="+mn-ea"/>
          <a:cs typeface="+mn-cs"/>
        </a:defRPr>
      </a:lvl8pPr>
      <a:lvl9pPr marL="5157763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644721">
        <a:defRPr>
          <a:latin typeface="+mn-lt"/>
          <a:ea typeface="+mn-ea"/>
          <a:cs typeface="+mn-cs"/>
        </a:defRPr>
      </a:lvl2pPr>
      <a:lvl3pPr marL="1289440">
        <a:defRPr>
          <a:latin typeface="+mn-lt"/>
          <a:ea typeface="+mn-ea"/>
          <a:cs typeface="+mn-cs"/>
        </a:defRPr>
      </a:lvl3pPr>
      <a:lvl4pPr marL="1934162">
        <a:defRPr>
          <a:latin typeface="+mn-lt"/>
          <a:ea typeface="+mn-ea"/>
          <a:cs typeface="+mn-cs"/>
        </a:defRPr>
      </a:lvl4pPr>
      <a:lvl5pPr marL="2578882">
        <a:defRPr>
          <a:latin typeface="+mn-lt"/>
          <a:ea typeface="+mn-ea"/>
          <a:cs typeface="+mn-cs"/>
        </a:defRPr>
      </a:lvl5pPr>
      <a:lvl6pPr marL="3223602">
        <a:defRPr>
          <a:latin typeface="+mn-lt"/>
          <a:ea typeface="+mn-ea"/>
          <a:cs typeface="+mn-cs"/>
        </a:defRPr>
      </a:lvl6pPr>
      <a:lvl7pPr marL="3868322">
        <a:defRPr>
          <a:latin typeface="+mn-lt"/>
          <a:ea typeface="+mn-ea"/>
          <a:cs typeface="+mn-cs"/>
        </a:defRPr>
      </a:lvl7pPr>
      <a:lvl8pPr marL="4513042">
        <a:defRPr>
          <a:latin typeface="+mn-lt"/>
          <a:ea typeface="+mn-ea"/>
          <a:cs typeface="+mn-cs"/>
        </a:defRPr>
      </a:lvl8pPr>
      <a:lvl9pPr marL="5157763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4">
            <a:extLst>
              <a:ext uri="{FF2B5EF4-FFF2-40B4-BE49-F238E27FC236}">
                <a16:creationId xmlns:a16="http://schemas.microsoft.com/office/drawing/2014/main" id="{94B47D5A-781B-6CA2-6C5E-5BE1BD0A5EA6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44450" y="0"/>
            <a:ext cx="21294725" cy="15119350"/>
            <a:chOff x="28" y="0"/>
            <a:chExt cx="13414" cy="9524"/>
          </a:xfrm>
        </p:grpSpPr>
        <p:sp>
          <p:nvSpPr>
            <p:cNvPr id="5" name="AutoShape 3">
              <a:extLst>
                <a:ext uri="{FF2B5EF4-FFF2-40B4-BE49-F238E27FC236}">
                  <a16:creationId xmlns:a16="http://schemas.microsoft.com/office/drawing/2014/main" id="{BE9FECC2-F57B-CCC1-306A-0C310A0524BF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28" y="0"/>
              <a:ext cx="13414" cy="952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grpSp>
          <p:nvGrpSpPr>
            <p:cNvPr id="6" name="Group 205">
              <a:extLst>
                <a:ext uri="{FF2B5EF4-FFF2-40B4-BE49-F238E27FC236}">
                  <a16:creationId xmlns:a16="http://schemas.microsoft.com/office/drawing/2014/main" id="{DB5EB8A4-20D8-9034-DC9A-681483F1FAE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" y="691"/>
              <a:ext cx="12918" cy="8373"/>
              <a:chOff x="434" y="691"/>
              <a:chExt cx="12918" cy="8373"/>
            </a:xfrm>
          </p:grpSpPr>
          <p:sp>
            <p:nvSpPr>
              <p:cNvPr id="29311" name="Rectangle 5">
                <a:extLst>
                  <a:ext uri="{FF2B5EF4-FFF2-40B4-BE49-F238E27FC236}">
                    <a16:creationId xmlns:a16="http://schemas.microsoft.com/office/drawing/2014/main" id="{1244F99C-F7CE-21C1-CCBD-73910FE1255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534" y="691"/>
                <a:ext cx="1818" cy="89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4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312" name="Rectangle 6">
                <a:extLst>
                  <a:ext uri="{FF2B5EF4-FFF2-40B4-BE49-F238E27FC236}">
                    <a16:creationId xmlns:a16="http://schemas.microsoft.com/office/drawing/2014/main" id="{9C5A2F2D-17EE-D8BF-B2F4-8D0B53A335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431" y="9016"/>
                <a:ext cx="598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0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   *nicht in allen Bundesländern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313" name="Rectangle 7">
                <a:extLst>
                  <a:ext uri="{FF2B5EF4-FFF2-40B4-BE49-F238E27FC236}">
                    <a16:creationId xmlns:a16="http://schemas.microsoft.com/office/drawing/2014/main" id="{5C776C09-E2B3-A370-3042-ED59CEB562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0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14" name="Freeform 8">
                <a:extLst>
                  <a:ext uri="{FF2B5EF4-FFF2-40B4-BE49-F238E27FC236}">
                    <a16:creationId xmlns:a16="http://schemas.microsoft.com/office/drawing/2014/main" id="{8EBD24D3-A070-FA99-D9C9-7430FD2A897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40" y="2394"/>
                <a:ext cx="1049" cy="5158"/>
              </a:xfrm>
              <a:custGeom>
                <a:avLst/>
                <a:gdLst>
                  <a:gd name="T0" fmla="*/ 1049 w 1049"/>
                  <a:gd name="T1" fmla="*/ 5040 h 5158"/>
                  <a:gd name="T2" fmla="*/ 414 w 1049"/>
                  <a:gd name="T3" fmla="*/ 5158 h 5158"/>
                  <a:gd name="T4" fmla="*/ 414 w 1049"/>
                  <a:gd name="T5" fmla="*/ 4924 h 5158"/>
                  <a:gd name="T6" fmla="*/ 1049 w 1049"/>
                  <a:gd name="T7" fmla="*/ 5040 h 5158"/>
                  <a:gd name="T8" fmla="*/ 414 w 1049"/>
                  <a:gd name="T9" fmla="*/ 4924 h 5158"/>
                  <a:gd name="T10" fmla="*/ 414 w 1049"/>
                  <a:gd name="T11" fmla="*/ 4924 h 5158"/>
                  <a:gd name="T12" fmla="*/ 217 w 1049"/>
                  <a:gd name="T13" fmla="*/ 5158 h 5158"/>
                  <a:gd name="T14" fmla="*/ 0 w 1049"/>
                  <a:gd name="T15" fmla="*/ 4924 h 5158"/>
                  <a:gd name="T16" fmla="*/ 217 w 1049"/>
                  <a:gd name="T17" fmla="*/ 5158 h 5158"/>
                  <a:gd name="T18" fmla="*/ 0 w 1049"/>
                  <a:gd name="T19" fmla="*/ 4924 h 5158"/>
                  <a:gd name="T20" fmla="*/ 1049 w 1049"/>
                  <a:gd name="T21" fmla="*/ 3399 h 5158"/>
                  <a:gd name="T22" fmla="*/ 414 w 1049"/>
                  <a:gd name="T23" fmla="*/ 3516 h 5158"/>
                  <a:gd name="T24" fmla="*/ 414 w 1049"/>
                  <a:gd name="T25" fmla="*/ 3281 h 5158"/>
                  <a:gd name="T26" fmla="*/ 1049 w 1049"/>
                  <a:gd name="T27" fmla="*/ 3399 h 5158"/>
                  <a:gd name="T28" fmla="*/ 414 w 1049"/>
                  <a:gd name="T29" fmla="*/ 3281 h 5158"/>
                  <a:gd name="T30" fmla="*/ 414 w 1049"/>
                  <a:gd name="T31" fmla="*/ 3281 h 5158"/>
                  <a:gd name="T32" fmla="*/ 217 w 1049"/>
                  <a:gd name="T33" fmla="*/ 3516 h 5158"/>
                  <a:gd name="T34" fmla="*/ 0 w 1049"/>
                  <a:gd name="T35" fmla="*/ 3281 h 5158"/>
                  <a:gd name="T36" fmla="*/ 217 w 1049"/>
                  <a:gd name="T37" fmla="*/ 3516 h 5158"/>
                  <a:gd name="T38" fmla="*/ 0 w 1049"/>
                  <a:gd name="T39" fmla="*/ 3281 h 5158"/>
                  <a:gd name="T40" fmla="*/ 1049 w 1049"/>
                  <a:gd name="T41" fmla="*/ 1757 h 5158"/>
                  <a:gd name="T42" fmla="*/ 414 w 1049"/>
                  <a:gd name="T43" fmla="*/ 1875 h 5158"/>
                  <a:gd name="T44" fmla="*/ 414 w 1049"/>
                  <a:gd name="T45" fmla="*/ 1641 h 5158"/>
                  <a:gd name="T46" fmla="*/ 1049 w 1049"/>
                  <a:gd name="T47" fmla="*/ 1757 h 5158"/>
                  <a:gd name="T48" fmla="*/ 414 w 1049"/>
                  <a:gd name="T49" fmla="*/ 1641 h 5158"/>
                  <a:gd name="T50" fmla="*/ 414 w 1049"/>
                  <a:gd name="T51" fmla="*/ 1641 h 5158"/>
                  <a:gd name="T52" fmla="*/ 217 w 1049"/>
                  <a:gd name="T53" fmla="*/ 1875 h 5158"/>
                  <a:gd name="T54" fmla="*/ 0 w 1049"/>
                  <a:gd name="T55" fmla="*/ 1641 h 5158"/>
                  <a:gd name="T56" fmla="*/ 217 w 1049"/>
                  <a:gd name="T57" fmla="*/ 1875 h 5158"/>
                  <a:gd name="T58" fmla="*/ 0 w 1049"/>
                  <a:gd name="T59" fmla="*/ 1641 h 5158"/>
                  <a:gd name="T60" fmla="*/ 1049 w 1049"/>
                  <a:gd name="T61" fmla="*/ 116 h 5158"/>
                  <a:gd name="T62" fmla="*/ 414 w 1049"/>
                  <a:gd name="T63" fmla="*/ 235 h 5158"/>
                  <a:gd name="T64" fmla="*/ 414 w 1049"/>
                  <a:gd name="T65" fmla="*/ 0 h 5158"/>
                  <a:gd name="T66" fmla="*/ 1049 w 1049"/>
                  <a:gd name="T67" fmla="*/ 116 h 5158"/>
                  <a:gd name="T68" fmla="*/ 414 w 1049"/>
                  <a:gd name="T69" fmla="*/ 0 h 5158"/>
                  <a:gd name="T70" fmla="*/ 414 w 1049"/>
                  <a:gd name="T71" fmla="*/ 0 h 5158"/>
                  <a:gd name="T72" fmla="*/ 217 w 1049"/>
                  <a:gd name="T73" fmla="*/ 235 h 5158"/>
                  <a:gd name="T74" fmla="*/ 0 w 1049"/>
                  <a:gd name="T75" fmla="*/ 0 h 5158"/>
                  <a:gd name="T76" fmla="*/ 217 w 1049"/>
                  <a:gd name="T77" fmla="*/ 235 h 5158"/>
                  <a:gd name="T78" fmla="*/ 0 w 1049"/>
                  <a:gd name="T79" fmla="*/ 0 h 5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49" h="5158">
                    <a:moveTo>
                      <a:pt x="414" y="5040"/>
                    </a:moveTo>
                    <a:lnTo>
                      <a:pt x="1049" y="5040"/>
                    </a:lnTo>
                    <a:lnTo>
                      <a:pt x="1049" y="5158"/>
                    </a:lnTo>
                    <a:lnTo>
                      <a:pt x="414" y="5158"/>
                    </a:lnTo>
                    <a:lnTo>
                      <a:pt x="414" y="5040"/>
                    </a:lnTo>
                    <a:close/>
                    <a:moveTo>
                      <a:pt x="414" y="4924"/>
                    </a:moveTo>
                    <a:lnTo>
                      <a:pt x="1049" y="4924"/>
                    </a:lnTo>
                    <a:lnTo>
                      <a:pt x="1049" y="5040"/>
                    </a:lnTo>
                    <a:lnTo>
                      <a:pt x="414" y="5040"/>
                    </a:lnTo>
                    <a:lnTo>
                      <a:pt x="414" y="4924"/>
                    </a:lnTo>
                    <a:close/>
                    <a:moveTo>
                      <a:pt x="217" y="4924"/>
                    </a:moveTo>
                    <a:lnTo>
                      <a:pt x="414" y="4924"/>
                    </a:lnTo>
                    <a:lnTo>
                      <a:pt x="414" y="5158"/>
                    </a:lnTo>
                    <a:lnTo>
                      <a:pt x="217" y="5158"/>
                    </a:lnTo>
                    <a:lnTo>
                      <a:pt x="217" y="4924"/>
                    </a:lnTo>
                    <a:close/>
                    <a:moveTo>
                      <a:pt x="0" y="4924"/>
                    </a:moveTo>
                    <a:lnTo>
                      <a:pt x="217" y="4924"/>
                    </a:lnTo>
                    <a:lnTo>
                      <a:pt x="217" y="5158"/>
                    </a:lnTo>
                    <a:lnTo>
                      <a:pt x="0" y="5158"/>
                    </a:lnTo>
                    <a:lnTo>
                      <a:pt x="0" y="4924"/>
                    </a:lnTo>
                    <a:close/>
                    <a:moveTo>
                      <a:pt x="414" y="3399"/>
                    </a:moveTo>
                    <a:lnTo>
                      <a:pt x="1049" y="3399"/>
                    </a:lnTo>
                    <a:lnTo>
                      <a:pt x="1049" y="3516"/>
                    </a:lnTo>
                    <a:lnTo>
                      <a:pt x="414" y="3516"/>
                    </a:lnTo>
                    <a:lnTo>
                      <a:pt x="414" y="3399"/>
                    </a:lnTo>
                    <a:close/>
                    <a:moveTo>
                      <a:pt x="414" y="3281"/>
                    </a:moveTo>
                    <a:lnTo>
                      <a:pt x="1049" y="3281"/>
                    </a:lnTo>
                    <a:lnTo>
                      <a:pt x="1049" y="3399"/>
                    </a:lnTo>
                    <a:lnTo>
                      <a:pt x="414" y="3399"/>
                    </a:lnTo>
                    <a:lnTo>
                      <a:pt x="414" y="3281"/>
                    </a:lnTo>
                    <a:close/>
                    <a:moveTo>
                      <a:pt x="217" y="3281"/>
                    </a:moveTo>
                    <a:lnTo>
                      <a:pt x="414" y="3281"/>
                    </a:lnTo>
                    <a:lnTo>
                      <a:pt x="414" y="3516"/>
                    </a:lnTo>
                    <a:lnTo>
                      <a:pt x="217" y="3516"/>
                    </a:lnTo>
                    <a:lnTo>
                      <a:pt x="217" y="3281"/>
                    </a:lnTo>
                    <a:close/>
                    <a:moveTo>
                      <a:pt x="0" y="3281"/>
                    </a:moveTo>
                    <a:lnTo>
                      <a:pt x="217" y="3281"/>
                    </a:lnTo>
                    <a:lnTo>
                      <a:pt x="217" y="3516"/>
                    </a:lnTo>
                    <a:lnTo>
                      <a:pt x="0" y="3516"/>
                    </a:lnTo>
                    <a:lnTo>
                      <a:pt x="0" y="3281"/>
                    </a:lnTo>
                    <a:close/>
                    <a:moveTo>
                      <a:pt x="414" y="1757"/>
                    </a:moveTo>
                    <a:lnTo>
                      <a:pt x="1049" y="1757"/>
                    </a:lnTo>
                    <a:lnTo>
                      <a:pt x="1049" y="1875"/>
                    </a:lnTo>
                    <a:lnTo>
                      <a:pt x="414" y="1875"/>
                    </a:lnTo>
                    <a:lnTo>
                      <a:pt x="414" y="1757"/>
                    </a:lnTo>
                    <a:close/>
                    <a:moveTo>
                      <a:pt x="414" y="1641"/>
                    </a:moveTo>
                    <a:lnTo>
                      <a:pt x="1049" y="1641"/>
                    </a:lnTo>
                    <a:lnTo>
                      <a:pt x="1049" y="1757"/>
                    </a:lnTo>
                    <a:lnTo>
                      <a:pt x="414" y="1757"/>
                    </a:lnTo>
                    <a:lnTo>
                      <a:pt x="414" y="1641"/>
                    </a:lnTo>
                    <a:close/>
                    <a:moveTo>
                      <a:pt x="217" y="1641"/>
                    </a:moveTo>
                    <a:lnTo>
                      <a:pt x="414" y="1641"/>
                    </a:lnTo>
                    <a:lnTo>
                      <a:pt x="414" y="1875"/>
                    </a:lnTo>
                    <a:lnTo>
                      <a:pt x="217" y="1875"/>
                    </a:lnTo>
                    <a:lnTo>
                      <a:pt x="217" y="1641"/>
                    </a:lnTo>
                    <a:close/>
                    <a:moveTo>
                      <a:pt x="0" y="1641"/>
                    </a:moveTo>
                    <a:lnTo>
                      <a:pt x="217" y="1641"/>
                    </a:lnTo>
                    <a:lnTo>
                      <a:pt x="217" y="1875"/>
                    </a:lnTo>
                    <a:lnTo>
                      <a:pt x="0" y="1875"/>
                    </a:lnTo>
                    <a:lnTo>
                      <a:pt x="0" y="1641"/>
                    </a:lnTo>
                    <a:close/>
                    <a:moveTo>
                      <a:pt x="414" y="116"/>
                    </a:moveTo>
                    <a:lnTo>
                      <a:pt x="1049" y="116"/>
                    </a:lnTo>
                    <a:lnTo>
                      <a:pt x="1049" y="235"/>
                    </a:lnTo>
                    <a:lnTo>
                      <a:pt x="414" y="235"/>
                    </a:lnTo>
                    <a:lnTo>
                      <a:pt x="414" y="116"/>
                    </a:lnTo>
                    <a:close/>
                    <a:moveTo>
                      <a:pt x="414" y="0"/>
                    </a:moveTo>
                    <a:lnTo>
                      <a:pt x="1049" y="0"/>
                    </a:lnTo>
                    <a:lnTo>
                      <a:pt x="1049" y="116"/>
                    </a:lnTo>
                    <a:lnTo>
                      <a:pt x="414" y="116"/>
                    </a:lnTo>
                    <a:lnTo>
                      <a:pt x="414" y="0"/>
                    </a:lnTo>
                    <a:close/>
                    <a:moveTo>
                      <a:pt x="217" y="0"/>
                    </a:moveTo>
                    <a:lnTo>
                      <a:pt x="414" y="0"/>
                    </a:lnTo>
                    <a:lnTo>
                      <a:pt x="414" y="235"/>
                    </a:lnTo>
                    <a:lnTo>
                      <a:pt x="217" y="235"/>
                    </a:lnTo>
                    <a:lnTo>
                      <a:pt x="217" y="0"/>
                    </a:lnTo>
                    <a:close/>
                    <a:moveTo>
                      <a:pt x="0" y="0"/>
                    </a:moveTo>
                    <a:lnTo>
                      <a:pt x="217" y="0"/>
                    </a:lnTo>
                    <a:lnTo>
                      <a:pt x="217" y="235"/>
                    </a:lnTo>
                    <a:lnTo>
                      <a:pt x="0" y="23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15" name="Line 9">
                <a:extLst>
                  <a:ext uri="{FF2B5EF4-FFF2-40B4-BE49-F238E27FC236}">
                    <a16:creationId xmlns:a16="http://schemas.microsoft.com/office/drawing/2014/main" id="{15BC9C16-70EB-FDAD-3562-A6677888FE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16" name="Line 10">
                <a:extLst>
                  <a:ext uri="{FF2B5EF4-FFF2-40B4-BE49-F238E27FC236}">
                    <a16:creationId xmlns:a16="http://schemas.microsoft.com/office/drawing/2014/main" id="{C02ABCFF-B12C-FD7C-2B61-6A1F49C58E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895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17" name="Line 11">
                <a:extLst>
                  <a:ext uri="{FF2B5EF4-FFF2-40B4-BE49-F238E27FC236}">
                    <a16:creationId xmlns:a16="http://schemas.microsoft.com/office/drawing/2014/main" id="{C9152A95-D735-F91D-591C-C69DF81544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895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18" name="Line 12">
                <a:extLst>
                  <a:ext uri="{FF2B5EF4-FFF2-40B4-BE49-F238E27FC236}">
                    <a16:creationId xmlns:a16="http://schemas.microsoft.com/office/drawing/2014/main" id="{DAB0527B-33C9-D1BA-05B9-6488C5D21B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169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19" name="Line 13">
                <a:extLst>
                  <a:ext uri="{FF2B5EF4-FFF2-40B4-BE49-F238E27FC236}">
                    <a16:creationId xmlns:a16="http://schemas.microsoft.com/office/drawing/2014/main" id="{0FEE6533-7563-2129-5470-3C6A01EC66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169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0" name="Line 14">
                <a:extLst>
                  <a:ext uri="{FF2B5EF4-FFF2-40B4-BE49-F238E27FC236}">
                    <a16:creationId xmlns:a16="http://schemas.microsoft.com/office/drawing/2014/main" id="{67D04D9E-200E-797B-2DFD-63D060E77D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1" name="Line 15">
                <a:extLst>
                  <a:ext uri="{FF2B5EF4-FFF2-40B4-BE49-F238E27FC236}">
                    <a16:creationId xmlns:a16="http://schemas.microsoft.com/office/drawing/2014/main" id="{1B0F1A52-AF3C-5155-C9E0-9D0040A451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2" name="Line 16">
                <a:extLst>
                  <a:ext uri="{FF2B5EF4-FFF2-40B4-BE49-F238E27FC236}">
                    <a16:creationId xmlns:a16="http://schemas.microsoft.com/office/drawing/2014/main" id="{4BF25C68-B006-DB3E-8754-D914ABA574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192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3" name="Line 17">
                <a:extLst>
                  <a:ext uri="{FF2B5EF4-FFF2-40B4-BE49-F238E27FC236}">
                    <a16:creationId xmlns:a16="http://schemas.microsoft.com/office/drawing/2014/main" id="{B6F236DC-89DD-BDC0-0B9F-DE3A600667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192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4" name="Line 18">
                <a:extLst>
                  <a:ext uri="{FF2B5EF4-FFF2-40B4-BE49-F238E27FC236}">
                    <a16:creationId xmlns:a16="http://schemas.microsoft.com/office/drawing/2014/main" id="{996EB9A9-E9F2-0B9F-DD5B-5725F8A2A9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5" name="Line 19">
                <a:extLst>
                  <a:ext uri="{FF2B5EF4-FFF2-40B4-BE49-F238E27FC236}">
                    <a16:creationId xmlns:a16="http://schemas.microsoft.com/office/drawing/2014/main" id="{3A6ABFEC-8F78-907F-A3DD-F5E1482842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6" name="Line 20">
                <a:extLst>
                  <a:ext uri="{FF2B5EF4-FFF2-40B4-BE49-F238E27FC236}">
                    <a16:creationId xmlns:a16="http://schemas.microsoft.com/office/drawing/2014/main" id="{B78F1F2C-C16D-9636-F9F8-A88CA11793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215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7" name="Line 21">
                <a:extLst>
                  <a:ext uri="{FF2B5EF4-FFF2-40B4-BE49-F238E27FC236}">
                    <a16:creationId xmlns:a16="http://schemas.microsoft.com/office/drawing/2014/main" id="{0E391074-A718-C7C7-D35B-908EA548E5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215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8" name="Line 22">
                <a:extLst>
                  <a:ext uri="{FF2B5EF4-FFF2-40B4-BE49-F238E27FC236}">
                    <a16:creationId xmlns:a16="http://schemas.microsoft.com/office/drawing/2014/main" id="{B1CB0F9B-07F2-E96A-7BD0-70CD648149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29" name="Line 23">
                <a:extLst>
                  <a:ext uri="{FF2B5EF4-FFF2-40B4-BE49-F238E27FC236}">
                    <a16:creationId xmlns:a16="http://schemas.microsoft.com/office/drawing/2014/main" id="{E8425E7A-1952-6FDB-F373-073EF7F3C5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0" name="Line 24">
                <a:extLst>
                  <a:ext uri="{FF2B5EF4-FFF2-40B4-BE49-F238E27FC236}">
                    <a16:creationId xmlns:a16="http://schemas.microsoft.com/office/drawing/2014/main" id="{27A8D9AC-5115-3634-32F6-B4DBB42998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239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1" name="Line 25">
                <a:extLst>
                  <a:ext uri="{FF2B5EF4-FFF2-40B4-BE49-F238E27FC236}">
                    <a16:creationId xmlns:a16="http://schemas.microsoft.com/office/drawing/2014/main" id="{00DD1704-44FB-4F62-3C23-2B1AB900EC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239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2" name="Line 26">
                <a:extLst>
                  <a:ext uri="{FF2B5EF4-FFF2-40B4-BE49-F238E27FC236}">
                    <a16:creationId xmlns:a16="http://schemas.microsoft.com/office/drawing/2014/main" id="{1AB3A074-1023-E4DD-CE88-E4D1EEDF8F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3" name="Line 27">
                <a:extLst>
                  <a:ext uri="{FF2B5EF4-FFF2-40B4-BE49-F238E27FC236}">
                    <a16:creationId xmlns:a16="http://schemas.microsoft.com/office/drawing/2014/main" id="{AEB71E75-8679-AD4A-FCEA-EAF1DCD4FC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4" name="Line 28">
                <a:extLst>
                  <a:ext uri="{FF2B5EF4-FFF2-40B4-BE49-F238E27FC236}">
                    <a16:creationId xmlns:a16="http://schemas.microsoft.com/office/drawing/2014/main" id="{5B8E5119-B481-9EEC-A19F-B49608B342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262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5" name="Line 29">
                <a:extLst>
                  <a:ext uri="{FF2B5EF4-FFF2-40B4-BE49-F238E27FC236}">
                    <a16:creationId xmlns:a16="http://schemas.microsoft.com/office/drawing/2014/main" id="{B4D9A414-1B8B-8EBD-17DD-BAC76D29D0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262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6" name="Line 30">
                <a:extLst>
                  <a:ext uri="{FF2B5EF4-FFF2-40B4-BE49-F238E27FC236}">
                    <a16:creationId xmlns:a16="http://schemas.microsoft.com/office/drawing/2014/main" id="{DD050FD6-2C4C-C99B-6908-43354092C5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7" name="Line 31">
                <a:extLst>
                  <a:ext uri="{FF2B5EF4-FFF2-40B4-BE49-F238E27FC236}">
                    <a16:creationId xmlns:a16="http://schemas.microsoft.com/office/drawing/2014/main" id="{8D0ED57D-4209-0634-9297-F6A4D9CE9E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8" name="Line 32">
                <a:extLst>
                  <a:ext uri="{FF2B5EF4-FFF2-40B4-BE49-F238E27FC236}">
                    <a16:creationId xmlns:a16="http://schemas.microsoft.com/office/drawing/2014/main" id="{FB937952-B3A9-0A2F-AEE7-45F75EF7AA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286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39" name="Line 33">
                <a:extLst>
                  <a:ext uri="{FF2B5EF4-FFF2-40B4-BE49-F238E27FC236}">
                    <a16:creationId xmlns:a16="http://schemas.microsoft.com/office/drawing/2014/main" id="{C4E42841-7FD8-D5C6-B357-96BF4F21FE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286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0" name="Line 34">
                <a:extLst>
                  <a:ext uri="{FF2B5EF4-FFF2-40B4-BE49-F238E27FC236}">
                    <a16:creationId xmlns:a16="http://schemas.microsoft.com/office/drawing/2014/main" id="{F16B1B00-1C6E-0F51-C04B-B2A87DD532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1" name="Line 35">
                <a:extLst>
                  <a:ext uri="{FF2B5EF4-FFF2-40B4-BE49-F238E27FC236}">
                    <a16:creationId xmlns:a16="http://schemas.microsoft.com/office/drawing/2014/main" id="{C41E6A58-E17E-2304-214C-9DEECD00D6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2" name="Line 36">
                <a:extLst>
                  <a:ext uri="{FF2B5EF4-FFF2-40B4-BE49-F238E27FC236}">
                    <a16:creationId xmlns:a16="http://schemas.microsoft.com/office/drawing/2014/main" id="{84255FA8-AAE4-B0C9-CF9A-A201329670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3096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3" name="Line 37">
                <a:extLst>
                  <a:ext uri="{FF2B5EF4-FFF2-40B4-BE49-F238E27FC236}">
                    <a16:creationId xmlns:a16="http://schemas.microsoft.com/office/drawing/2014/main" id="{5B578FCE-C368-EA77-D2E2-B0E15377F4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3096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4" name="Line 38">
                <a:extLst>
                  <a:ext uri="{FF2B5EF4-FFF2-40B4-BE49-F238E27FC236}">
                    <a16:creationId xmlns:a16="http://schemas.microsoft.com/office/drawing/2014/main" id="{EF0443F4-0DA8-0E25-9666-4FB0EC32F7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5" name="Line 39">
                <a:extLst>
                  <a:ext uri="{FF2B5EF4-FFF2-40B4-BE49-F238E27FC236}">
                    <a16:creationId xmlns:a16="http://schemas.microsoft.com/office/drawing/2014/main" id="{509EF903-C5C2-05EF-49D3-81852E8D27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6" name="Line 40">
                <a:extLst>
                  <a:ext uri="{FF2B5EF4-FFF2-40B4-BE49-F238E27FC236}">
                    <a16:creationId xmlns:a16="http://schemas.microsoft.com/office/drawing/2014/main" id="{862DC965-60C3-78D3-F726-CB624F0CF7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333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7" name="Line 41">
                <a:extLst>
                  <a:ext uri="{FF2B5EF4-FFF2-40B4-BE49-F238E27FC236}">
                    <a16:creationId xmlns:a16="http://schemas.microsoft.com/office/drawing/2014/main" id="{D670B2CA-60E8-30C7-EBD3-B6F87AF603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333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8" name="Line 42">
                <a:extLst>
                  <a:ext uri="{FF2B5EF4-FFF2-40B4-BE49-F238E27FC236}">
                    <a16:creationId xmlns:a16="http://schemas.microsoft.com/office/drawing/2014/main" id="{885B0B8E-2BFA-1D28-3F3C-DA022312A9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49" name="Line 43">
                <a:extLst>
                  <a:ext uri="{FF2B5EF4-FFF2-40B4-BE49-F238E27FC236}">
                    <a16:creationId xmlns:a16="http://schemas.microsoft.com/office/drawing/2014/main" id="{D1895734-7F06-0483-4169-A017F807C0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0" name="Line 44">
                <a:extLst>
                  <a:ext uri="{FF2B5EF4-FFF2-40B4-BE49-F238E27FC236}">
                    <a16:creationId xmlns:a16="http://schemas.microsoft.com/office/drawing/2014/main" id="{5E4960AA-4735-CB34-0165-A927E85EDC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356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1" name="Line 45">
                <a:extLst>
                  <a:ext uri="{FF2B5EF4-FFF2-40B4-BE49-F238E27FC236}">
                    <a16:creationId xmlns:a16="http://schemas.microsoft.com/office/drawing/2014/main" id="{DC7688DF-FD24-EBE8-3832-8696EAB16A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356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2" name="Line 46">
                <a:extLst>
                  <a:ext uri="{FF2B5EF4-FFF2-40B4-BE49-F238E27FC236}">
                    <a16:creationId xmlns:a16="http://schemas.microsoft.com/office/drawing/2014/main" id="{FC5BB256-A1CA-9C45-96C8-CBBB5C67D5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3" name="Line 47">
                <a:extLst>
                  <a:ext uri="{FF2B5EF4-FFF2-40B4-BE49-F238E27FC236}">
                    <a16:creationId xmlns:a16="http://schemas.microsoft.com/office/drawing/2014/main" id="{9D94C333-C770-60E8-860E-E1BD2BC97C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4" name="Line 48">
                <a:extLst>
                  <a:ext uri="{FF2B5EF4-FFF2-40B4-BE49-F238E27FC236}">
                    <a16:creationId xmlns:a16="http://schemas.microsoft.com/office/drawing/2014/main" id="{28E978BA-6A46-CCF6-BD77-383AF09723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380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5" name="Line 49">
                <a:extLst>
                  <a:ext uri="{FF2B5EF4-FFF2-40B4-BE49-F238E27FC236}">
                    <a16:creationId xmlns:a16="http://schemas.microsoft.com/office/drawing/2014/main" id="{C4366B09-4CD3-CFF3-8192-83F75969F4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169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6" name="Line 50">
                <a:extLst>
                  <a:ext uri="{FF2B5EF4-FFF2-40B4-BE49-F238E27FC236}">
                    <a16:creationId xmlns:a16="http://schemas.microsoft.com/office/drawing/2014/main" id="{4209B630-77F0-B4E1-1798-136274BA3A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380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7" name="Line 51">
                <a:extLst>
                  <a:ext uri="{FF2B5EF4-FFF2-40B4-BE49-F238E27FC236}">
                    <a16:creationId xmlns:a16="http://schemas.microsoft.com/office/drawing/2014/main" id="{CC9FFFD9-22BD-F163-0426-19C33CBF87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8" name="Line 52">
                <a:extLst>
                  <a:ext uri="{FF2B5EF4-FFF2-40B4-BE49-F238E27FC236}">
                    <a16:creationId xmlns:a16="http://schemas.microsoft.com/office/drawing/2014/main" id="{91001A03-AF6E-F175-C0CF-4CD115AA46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59" name="Line 53">
                <a:extLst>
                  <a:ext uri="{FF2B5EF4-FFF2-40B4-BE49-F238E27FC236}">
                    <a16:creationId xmlns:a16="http://schemas.microsoft.com/office/drawing/2014/main" id="{A1A16D18-0B02-F607-67FE-8F5C2D410C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192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0" name="Line 54">
                <a:extLst>
                  <a:ext uri="{FF2B5EF4-FFF2-40B4-BE49-F238E27FC236}">
                    <a16:creationId xmlns:a16="http://schemas.microsoft.com/office/drawing/2014/main" id="{820B1862-004E-D006-6899-2268FE9716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403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1" name="Line 55">
                <a:extLst>
                  <a:ext uri="{FF2B5EF4-FFF2-40B4-BE49-F238E27FC236}">
                    <a16:creationId xmlns:a16="http://schemas.microsoft.com/office/drawing/2014/main" id="{6BD0F505-9D16-F41C-85CA-A113854D71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403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2" name="Line 56">
                <a:extLst>
                  <a:ext uri="{FF2B5EF4-FFF2-40B4-BE49-F238E27FC236}">
                    <a16:creationId xmlns:a16="http://schemas.microsoft.com/office/drawing/2014/main" id="{5AE86D0C-9033-9A5D-B0A6-CA6A6B4F2F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215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3" name="Line 57">
                <a:extLst>
                  <a:ext uri="{FF2B5EF4-FFF2-40B4-BE49-F238E27FC236}">
                    <a16:creationId xmlns:a16="http://schemas.microsoft.com/office/drawing/2014/main" id="{B9CA31EC-7925-BDFC-CE3E-8905E8EFA7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4" name="Line 58">
                <a:extLst>
                  <a:ext uri="{FF2B5EF4-FFF2-40B4-BE49-F238E27FC236}">
                    <a16:creationId xmlns:a16="http://schemas.microsoft.com/office/drawing/2014/main" id="{BE9FEE77-A6AD-72C5-3526-C277052F45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5" name="Line 59">
                <a:extLst>
                  <a:ext uri="{FF2B5EF4-FFF2-40B4-BE49-F238E27FC236}">
                    <a16:creationId xmlns:a16="http://schemas.microsoft.com/office/drawing/2014/main" id="{30EFEE32-65BF-687A-CA09-AFF62F2BAE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426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6" name="Line 60">
                <a:extLst>
                  <a:ext uri="{FF2B5EF4-FFF2-40B4-BE49-F238E27FC236}">
                    <a16:creationId xmlns:a16="http://schemas.microsoft.com/office/drawing/2014/main" id="{11771DBD-C692-3A65-ED66-5CE41CC9D5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239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7" name="Line 61">
                <a:extLst>
                  <a:ext uri="{FF2B5EF4-FFF2-40B4-BE49-F238E27FC236}">
                    <a16:creationId xmlns:a16="http://schemas.microsoft.com/office/drawing/2014/main" id="{76223663-A47C-5F12-E793-7E20F95873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426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8" name="Line 62">
                <a:extLst>
                  <a:ext uri="{FF2B5EF4-FFF2-40B4-BE49-F238E27FC236}">
                    <a16:creationId xmlns:a16="http://schemas.microsoft.com/office/drawing/2014/main" id="{E3CCD127-B633-DB69-B3FF-941CE93C12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69" name="Line 63">
                <a:extLst>
                  <a:ext uri="{FF2B5EF4-FFF2-40B4-BE49-F238E27FC236}">
                    <a16:creationId xmlns:a16="http://schemas.microsoft.com/office/drawing/2014/main" id="{01A72445-3718-7122-C9B5-6D8F28E6A7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0" name="Line 64">
                <a:extLst>
                  <a:ext uri="{FF2B5EF4-FFF2-40B4-BE49-F238E27FC236}">
                    <a16:creationId xmlns:a16="http://schemas.microsoft.com/office/drawing/2014/main" id="{500DE86C-CA20-0DE4-8914-D09084AFA6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262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1" name="Line 65">
                <a:extLst>
                  <a:ext uri="{FF2B5EF4-FFF2-40B4-BE49-F238E27FC236}">
                    <a16:creationId xmlns:a16="http://schemas.microsoft.com/office/drawing/2014/main" id="{D2296F9A-E4B0-5834-C942-BD34C3C6BB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450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2" name="Line 66">
                <a:extLst>
                  <a:ext uri="{FF2B5EF4-FFF2-40B4-BE49-F238E27FC236}">
                    <a16:creationId xmlns:a16="http://schemas.microsoft.com/office/drawing/2014/main" id="{C4BEDAF1-AAC6-A89C-8BCF-79F4FE5C57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450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3" name="Line 67">
                <a:extLst>
                  <a:ext uri="{FF2B5EF4-FFF2-40B4-BE49-F238E27FC236}">
                    <a16:creationId xmlns:a16="http://schemas.microsoft.com/office/drawing/2014/main" id="{87577049-CC96-7CE4-B102-12EC446F3E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2861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4" name="Line 68">
                <a:extLst>
                  <a:ext uri="{FF2B5EF4-FFF2-40B4-BE49-F238E27FC236}">
                    <a16:creationId xmlns:a16="http://schemas.microsoft.com/office/drawing/2014/main" id="{A63CD283-AE74-872D-82E5-09C00FF97C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5" name="Line 69">
                <a:extLst>
                  <a:ext uri="{FF2B5EF4-FFF2-40B4-BE49-F238E27FC236}">
                    <a16:creationId xmlns:a16="http://schemas.microsoft.com/office/drawing/2014/main" id="{B3573995-FB4A-E136-2D6D-3DB08C8B7F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6" name="Line 70">
                <a:extLst>
                  <a:ext uri="{FF2B5EF4-FFF2-40B4-BE49-F238E27FC236}">
                    <a16:creationId xmlns:a16="http://schemas.microsoft.com/office/drawing/2014/main" id="{8A5B62E9-506F-3CC9-78D4-1B069EE4CF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473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7" name="Line 71">
                <a:extLst>
                  <a:ext uri="{FF2B5EF4-FFF2-40B4-BE49-F238E27FC236}">
                    <a16:creationId xmlns:a16="http://schemas.microsoft.com/office/drawing/2014/main" id="{22090322-9CFA-522B-89F9-A1DE9061AE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473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8" name="Line 72">
                <a:extLst>
                  <a:ext uri="{FF2B5EF4-FFF2-40B4-BE49-F238E27FC236}">
                    <a16:creationId xmlns:a16="http://schemas.microsoft.com/office/drawing/2014/main" id="{3B0D89BE-6197-5045-0568-628A08B6AE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3096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79" name="Line 73">
                <a:extLst>
                  <a:ext uri="{FF2B5EF4-FFF2-40B4-BE49-F238E27FC236}">
                    <a16:creationId xmlns:a16="http://schemas.microsoft.com/office/drawing/2014/main" id="{B33C37ED-C844-2D7F-0C5D-66983636B7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0" name="Line 74">
                <a:extLst>
                  <a:ext uri="{FF2B5EF4-FFF2-40B4-BE49-F238E27FC236}">
                    <a16:creationId xmlns:a16="http://schemas.microsoft.com/office/drawing/2014/main" id="{49B0BFBF-F292-A32F-6C09-076206B155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1" name="Line 75">
                <a:extLst>
                  <a:ext uri="{FF2B5EF4-FFF2-40B4-BE49-F238E27FC236}">
                    <a16:creationId xmlns:a16="http://schemas.microsoft.com/office/drawing/2014/main" id="{5872E2DF-E373-E93E-D9FC-153B02298B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497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2" name="Line 76">
                <a:extLst>
                  <a:ext uri="{FF2B5EF4-FFF2-40B4-BE49-F238E27FC236}">
                    <a16:creationId xmlns:a16="http://schemas.microsoft.com/office/drawing/2014/main" id="{73F0F156-29B7-A8C4-A913-3E379E98AE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3331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3" name="Line 77">
                <a:extLst>
                  <a:ext uri="{FF2B5EF4-FFF2-40B4-BE49-F238E27FC236}">
                    <a16:creationId xmlns:a16="http://schemas.microsoft.com/office/drawing/2014/main" id="{6C0D90EB-BC70-5B3B-B5C0-88FDFC0129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497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4" name="Line 78">
                <a:extLst>
                  <a:ext uri="{FF2B5EF4-FFF2-40B4-BE49-F238E27FC236}">
                    <a16:creationId xmlns:a16="http://schemas.microsoft.com/office/drawing/2014/main" id="{692A0E24-4F9C-F50A-27FB-D443825630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5" name="Line 79">
                <a:extLst>
                  <a:ext uri="{FF2B5EF4-FFF2-40B4-BE49-F238E27FC236}">
                    <a16:creationId xmlns:a16="http://schemas.microsoft.com/office/drawing/2014/main" id="{D65275C8-7B00-5AC1-D47C-D7831F2902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6" name="Line 80">
                <a:extLst>
                  <a:ext uri="{FF2B5EF4-FFF2-40B4-BE49-F238E27FC236}">
                    <a16:creationId xmlns:a16="http://schemas.microsoft.com/office/drawing/2014/main" id="{34EFB279-BB51-45C5-623E-5CFE6D0C1C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520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7" name="Line 81">
                <a:extLst>
                  <a:ext uri="{FF2B5EF4-FFF2-40B4-BE49-F238E27FC236}">
                    <a16:creationId xmlns:a16="http://schemas.microsoft.com/office/drawing/2014/main" id="{1A96F186-8DD1-1871-98EB-42A9B7DF75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356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8" name="Line 82">
                <a:extLst>
                  <a:ext uri="{FF2B5EF4-FFF2-40B4-BE49-F238E27FC236}">
                    <a16:creationId xmlns:a16="http://schemas.microsoft.com/office/drawing/2014/main" id="{49E5ED08-A668-65BE-C247-4DA2C383C0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520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89" name="Line 83">
                <a:extLst>
                  <a:ext uri="{FF2B5EF4-FFF2-40B4-BE49-F238E27FC236}">
                    <a16:creationId xmlns:a16="http://schemas.microsoft.com/office/drawing/2014/main" id="{E9C483A5-C81A-13DE-F336-609C55FFB8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0" name="Line 84">
                <a:extLst>
                  <a:ext uri="{FF2B5EF4-FFF2-40B4-BE49-F238E27FC236}">
                    <a16:creationId xmlns:a16="http://schemas.microsoft.com/office/drawing/2014/main" id="{795EB4CC-5EE4-154B-A511-975881F3C0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1" name="Line 85">
                <a:extLst>
                  <a:ext uri="{FF2B5EF4-FFF2-40B4-BE49-F238E27FC236}">
                    <a16:creationId xmlns:a16="http://schemas.microsoft.com/office/drawing/2014/main" id="{87059379-4187-F91E-56E5-D492C44ACB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380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2" name="Line 86">
                <a:extLst>
                  <a:ext uri="{FF2B5EF4-FFF2-40B4-BE49-F238E27FC236}">
                    <a16:creationId xmlns:a16="http://schemas.microsoft.com/office/drawing/2014/main" id="{28FE2DC8-3173-FA1E-0167-F436480666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544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3" name="Line 87">
                <a:extLst>
                  <a:ext uri="{FF2B5EF4-FFF2-40B4-BE49-F238E27FC236}">
                    <a16:creationId xmlns:a16="http://schemas.microsoft.com/office/drawing/2014/main" id="{4D9587CC-ED29-1E9E-8F41-BF3569AD0C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544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4" name="Line 88">
                <a:extLst>
                  <a:ext uri="{FF2B5EF4-FFF2-40B4-BE49-F238E27FC236}">
                    <a16:creationId xmlns:a16="http://schemas.microsoft.com/office/drawing/2014/main" id="{7DD0FCA9-CC7B-B94D-8CD6-40E26BBCF9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5" name="Line 89">
                <a:extLst>
                  <a:ext uri="{FF2B5EF4-FFF2-40B4-BE49-F238E27FC236}">
                    <a16:creationId xmlns:a16="http://schemas.microsoft.com/office/drawing/2014/main" id="{01FAB861-0ED9-212A-AF53-96AF3E4CB4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6" name="Line 90">
                <a:extLst>
                  <a:ext uri="{FF2B5EF4-FFF2-40B4-BE49-F238E27FC236}">
                    <a16:creationId xmlns:a16="http://schemas.microsoft.com/office/drawing/2014/main" id="{7C3F3101-5DD2-B56D-0B00-1F6886722A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403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7" name="Line 91">
                <a:extLst>
                  <a:ext uri="{FF2B5EF4-FFF2-40B4-BE49-F238E27FC236}">
                    <a16:creationId xmlns:a16="http://schemas.microsoft.com/office/drawing/2014/main" id="{25BDF823-8813-0D79-F113-60EBA1A2D4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567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8" name="Line 92">
                <a:extLst>
                  <a:ext uri="{FF2B5EF4-FFF2-40B4-BE49-F238E27FC236}">
                    <a16:creationId xmlns:a16="http://schemas.microsoft.com/office/drawing/2014/main" id="{EC36B048-721A-0A07-1F23-0669F28537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567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99" name="Line 93">
                <a:extLst>
                  <a:ext uri="{FF2B5EF4-FFF2-40B4-BE49-F238E27FC236}">
                    <a16:creationId xmlns:a16="http://schemas.microsoft.com/office/drawing/2014/main" id="{BDDD52CC-48B1-5CC6-4CAB-625772F51A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426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0" name="Line 94">
                <a:extLst>
                  <a:ext uri="{FF2B5EF4-FFF2-40B4-BE49-F238E27FC236}">
                    <a16:creationId xmlns:a16="http://schemas.microsoft.com/office/drawing/2014/main" id="{D2124519-3E5D-32F3-44E6-70A2128FA0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1" name="Line 95">
                <a:extLst>
                  <a:ext uri="{FF2B5EF4-FFF2-40B4-BE49-F238E27FC236}">
                    <a16:creationId xmlns:a16="http://schemas.microsoft.com/office/drawing/2014/main" id="{EBC1AE83-ABD3-8C96-E70B-74B9F2849E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2" name="Line 96">
                <a:extLst>
                  <a:ext uri="{FF2B5EF4-FFF2-40B4-BE49-F238E27FC236}">
                    <a16:creationId xmlns:a16="http://schemas.microsoft.com/office/drawing/2014/main" id="{4BDB767B-FE4A-B6EA-2300-EF522A9138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591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3" name="Line 97">
                <a:extLst>
                  <a:ext uri="{FF2B5EF4-FFF2-40B4-BE49-F238E27FC236}">
                    <a16:creationId xmlns:a16="http://schemas.microsoft.com/office/drawing/2014/main" id="{F7523319-132D-7FD7-6155-FF308CC4EF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591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4" name="Line 98">
                <a:extLst>
                  <a:ext uri="{FF2B5EF4-FFF2-40B4-BE49-F238E27FC236}">
                    <a16:creationId xmlns:a16="http://schemas.microsoft.com/office/drawing/2014/main" id="{0BCD956F-F516-CCE4-0E9F-3AD9485B2D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450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5" name="Line 99">
                <a:extLst>
                  <a:ext uri="{FF2B5EF4-FFF2-40B4-BE49-F238E27FC236}">
                    <a16:creationId xmlns:a16="http://schemas.microsoft.com/office/drawing/2014/main" id="{820D6848-28C4-619C-01FC-507074454D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6" name="Line 100">
                <a:extLst>
                  <a:ext uri="{FF2B5EF4-FFF2-40B4-BE49-F238E27FC236}">
                    <a16:creationId xmlns:a16="http://schemas.microsoft.com/office/drawing/2014/main" id="{5B2FB64A-6F86-709A-13AD-4BB46F98AA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7" name="Line 101">
                <a:extLst>
                  <a:ext uri="{FF2B5EF4-FFF2-40B4-BE49-F238E27FC236}">
                    <a16:creationId xmlns:a16="http://schemas.microsoft.com/office/drawing/2014/main" id="{4BCC37D4-C219-F3C8-3B94-6FAAB60B57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614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8" name="Line 102">
                <a:extLst>
                  <a:ext uri="{FF2B5EF4-FFF2-40B4-BE49-F238E27FC236}">
                    <a16:creationId xmlns:a16="http://schemas.microsoft.com/office/drawing/2014/main" id="{665BDCB9-2F83-813B-876A-56042B50C4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614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09" name="Line 103">
                <a:extLst>
                  <a:ext uri="{FF2B5EF4-FFF2-40B4-BE49-F238E27FC236}">
                    <a16:creationId xmlns:a16="http://schemas.microsoft.com/office/drawing/2014/main" id="{30CD3E58-682A-0AC5-CF30-228B198454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473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0" name="Line 104">
                <a:extLst>
                  <a:ext uri="{FF2B5EF4-FFF2-40B4-BE49-F238E27FC236}">
                    <a16:creationId xmlns:a16="http://schemas.microsoft.com/office/drawing/2014/main" id="{9C582A64-86D9-2609-7710-77CD6EBEA2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1" name="Line 105">
                <a:extLst>
                  <a:ext uri="{FF2B5EF4-FFF2-40B4-BE49-F238E27FC236}">
                    <a16:creationId xmlns:a16="http://schemas.microsoft.com/office/drawing/2014/main" id="{F4C11C31-440D-8201-87D6-8C1E866F48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2" name="Line 106">
                <a:extLst>
                  <a:ext uri="{FF2B5EF4-FFF2-40B4-BE49-F238E27FC236}">
                    <a16:creationId xmlns:a16="http://schemas.microsoft.com/office/drawing/2014/main" id="{F64E6A3E-ACAA-F8E9-87EA-C1BD6D7BDA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637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3" name="Line 107">
                <a:extLst>
                  <a:ext uri="{FF2B5EF4-FFF2-40B4-BE49-F238E27FC236}">
                    <a16:creationId xmlns:a16="http://schemas.microsoft.com/office/drawing/2014/main" id="{8B5A4D92-1C1D-707C-2FC4-AD091CDAF5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497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4" name="Line 108">
                <a:extLst>
                  <a:ext uri="{FF2B5EF4-FFF2-40B4-BE49-F238E27FC236}">
                    <a16:creationId xmlns:a16="http://schemas.microsoft.com/office/drawing/2014/main" id="{A1E3CCB8-A854-85B7-80A8-CE8516FECB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637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5" name="Line 109">
                <a:extLst>
                  <a:ext uri="{FF2B5EF4-FFF2-40B4-BE49-F238E27FC236}">
                    <a16:creationId xmlns:a16="http://schemas.microsoft.com/office/drawing/2014/main" id="{759298B9-F6CD-EEA0-9083-9D18D2D706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6" name="Line 110">
                <a:extLst>
                  <a:ext uri="{FF2B5EF4-FFF2-40B4-BE49-F238E27FC236}">
                    <a16:creationId xmlns:a16="http://schemas.microsoft.com/office/drawing/2014/main" id="{3FB9C619-BC40-43A1-5EEA-0A0484D320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7" name="Line 111">
                <a:extLst>
                  <a:ext uri="{FF2B5EF4-FFF2-40B4-BE49-F238E27FC236}">
                    <a16:creationId xmlns:a16="http://schemas.microsoft.com/office/drawing/2014/main" id="{410A5C1E-FA96-FBB9-C8B7-16095A6392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661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8" name="Line 112">
                <a:extLst>
                  <a:ext uri="{FF2B5EF4-FFF2-40B4-BE49-F238E27FC236}">
                    <a16:creationId xmlns:a16="http://schemas.microsoft.com/office/drawing/2014/main" id="{B749D7EC-98B3-578D-2EBD-B0002AD0E1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520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19" name="Line 113">
                <a:extLst>
                  <a:ext uri="{FF2B5EF4-FFF2-40B4-BE49-F238E27FC236}">
                    <a16:creationId xmlns:a16="http://schemas.microsoft.com/office/drawing/2014/main" id="{572DF2D9-F012-F541-F5F2-A4779AC935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661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0" name="Line 114">
                <a:extLst>
                  <a:ext uri="{FF2B5EF4-FFF2-40B4-BE49-F238E27FC236}">
                    <a16:creationId xmlns:a16="http://schemas.microsoft.com/office/drawing/2014/main" id="{6244433F-7514-0B06-077D-93366A1444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1" name="Line 115">
                <a:extLst>
                  <a:ext uri="{FF2B5EF4-FFF2-40B4-BE49-F238E27FC236}">
                    <a16:creationId xmlns:a16="http://schemas.microsoft.com/office/drawing/2014/main" id="{4E0A7005-2BE1-E60A-CC76-0E675BCE7A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2" name="Line 116">
                <a:extLst>
                  <a:ext uri="{FF2B5EF4-FFF2-40B4-BE49-F238E27FC236}">
                    <a16:creationId xmlns:a16="http://schemas.microsoft.com/office/drawing/2014/main" id="{B5F67481-2F25-D256-9955-FB8DAE9586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544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3" name="Line 117">
                <a:extLst>
                  <a:ext uri="{FF2B5EF4-FFF2-40B4-BE49-F238E27FC236}">
                    <a16:creationId xmlns:a16="http://schemas.microsoft.com/office/drawing/2014/main" id="{A05B520F-4B7C-0063-CAD8-C4EE5E155D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684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4" name="Line 118">
                <a:extLst>
                  <a:ext uri="{FF2B5EF4-FFF2-40B4-BE49-F238E27FC236}">
                    <a16:creationId xmlns:a16="http://schemas.microsoft.com/office/drawing/2014/main" id="{1C82B077-A3C2-05A1-7CC9-E91AEDB3DF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684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5" name="Line 119">
                <a:extLst>
                  <a:ext uri="{FF2B5EF4-FFF2-40B4-BE49-F238E27FC236}">
                    <a16:creationId xmlns:a16="http://schemas.microsoft.com/office/drawing/2014/main" id="{EC603023-1A4C-39E3-BBE6-A6B1085DEE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6" name="Line 120">
                <a:extLst>
                  <a:ext uri="{FF2B5EF4-FFF2-40B4-BE49-F238E27FC236}">
                    <a16:creationId xmlns:a16="http://schemas.microsoft.com/office/drawing/2014/main" id="{9527FBB7-BAB9-D71A-8BFD-CE97D28541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7" name="Line 121">
                <a:extLst>
                  <a:ext uri="{FF2B5EF4-FFF2-40B4-BE49-F238E27FC236}">
                    <a16:creationId xmlns:a16="http://schemas.microsoft.com/office/drawing/2014/main" id="{E20D4F08-EF21-1507-D51F-C5EDB8E4D8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567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8" name="Line 122">
                <a:extLst>
                  <a:ext uri="{FF2B5EF4-FFF2-40B4-BE49-F238E27FC236}">
                    <a16:creationId xmlns:a16="http://schemas.microsoft.com/office/drawing/2014/main" id="{7FBB36E3-4D5D-8816-8CD9-4C1BD2015D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708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29" name="Line 123">
                <a:extLst>
                  <a:ext uri="{FF2B5EF4-FFF2-40B4-BE49-F238E27FC236}">
                    <a16:creationId xmlns:a16="http://schemas.microsoft.com/office/drawing/2014/main" id="{FFF56464-56F3-3EB0-9EF8-4A8360F956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708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0" name="Line 124">
                <a:extLst>
                  <a:ext uri="{FF2B5EF4-FFF2-40B4-BE49-F238E27FC236}">
                    <a16:creationId xmlns:a16="http://schemas.microsoft.com/office/drawing/2014/main" id="{A184FE2F-D541-35AE-77F2-0A143FCA18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591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1" name="Line 125">
                <a:extLst>
                  <a:ext uri="{FF2B5EF4-FFF2-40B4-BE49-F238E27FC236}">
                    <a16:creationId xmlns:a16="http://schemas.microsoft.com/office/drawing/2014/main" id="{50298344-6F5E-5BE5-6ABF-A66C15D25B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2" name="Line 126">
                <a:extLst>
                  <a:ext uri="{FF2B5EF4-FFF2-40B4-BE49-F238E27FC236}">
                    <a16:creationId xmlns:a16="http://schemas.microsoft.com/office/drawing/2014/main" id="{25EBE7B0-6D4E-8C9E-5B76-A718570C89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3" name="Line 127">
                <a:extLst>
                  <a:ext uri="{FF2B5EF4-FFF2-40B4-BE49-F238E27FC236}">
                    <a16:creationId xmlns:a16="http://schemas.microsoft.com/office/drawing/2014/main" id="{64C72FB3-777D-4D41-2492-DC5B39EA7B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731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4" name="Line 128">
                <a:extLst>
                  <a:ext uri="{FF2B5EF4-FFF2-40B4-BE49-F238E27FC236}">
                    <a16:creationId xmlns:a16="http://schemas.microsoft.com/office/drawing/2014/main" id="{8CFBDF0F-D5FC-56B3-857E-B4AF3D1573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731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5" name="Line 129">
                <a:extLst>
                  <a:ext uri="{FF2B5EF4-FFF2-40B4-BE49-F238E27FC236}">
                    <a16:creationId xmlns:a16="http://schemas.microsoft.com/office/drawing/2014/main" id="{383B62DB-9917-FAAB-A19F-B7CA2941D3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614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6" name="Line 130">
                <a:extLst>
                  <a:ext uri="{FF2B5EF4-FFF2-40B4-BE49-F238E27FC236}">
                    <a16:creationId xmlns:a16="http://schemas.microsoft.com/office/drawing/2014/main" id="{25D566BF-50B9-E6FF-B5DF-C59717DD64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7" name="Line 131">
                <a:extLst>
                  <a:ext uri="{FF2B5EF4-FFF2-40B4-BE49-F238E27FC236}">
                    <a16:creationId xmlns:a16="http://schemas.microsoft.com/office/drawing/2014/main" id="{D143E5C7-2BFE-4EF2-A16E-BE857C7CA3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8" name="Line 132">
                <a:extLst>
                  <a:ext uri="{FF2B5EF4-FFF2-40B4-BE49-F238E27FC236}">
                    <a16:creationId xmlns:a16="http://schemas.microsoft.com/office/drawing/2014/main" id="{F8FC2AC4-67EC-FB15-383E-7067E77500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755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39" name="Line 133">
                <a:extLst>
                  <a:ext uri="{FF2B5EF4-FFF2-40B4-BE49-F238E27FC236}">
                    <a16:creationId xmlns:a16="http://schemas.microsoft.com/office/drawing/2014/main" id="{CB1C1240-ED53-D9C5-6416-BCBE6A8578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755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0" name="Line 134">
                <a:extLst>
                  <a:ext uri="{FF2B5EF4-FFF2-40B4-BE49-F238E27FC236}">
                    <a16:creationId xmlns:a16="http://schemas.microsoft.com/office/drawing/2014/main" id="{4215B80C-8FAF-8852-BBB2-0B9307FCBA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637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1" name="Line 135">
                <a:extLst>
                  <a:ext uri="{FF2B5EF4-FFF2-40B4-BE49-F238E27FC236}">
                    <a16:creationId xmlns:a16="http://schemas.microsoft.com/office/drawing/2014/main" id="{05700AB8-6E26-DEFD-0446-B7B63ED973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2" name="Line 136">
                <a:extLst>
                  <a:ext uri="{FF2B5EF4-FFF2-40B4-BE49-F238E27FC236}">
                    <a16:creationId xmlns:a16="http://schemas.microsoft.com/office/drawing/2014/main" id="{5FA77D98-F673-CA23-691E-9E587956CB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3" name="Line 137">
                <a:extLst>
                  <a:ext uri="{FF2B5EF4-FFF2-40B4-BE49-F238E27FC236}">
                    <a16:creationId xmlns:a16="http://schemas.microsoft.com/office/drawing/2014/main" id="{0AD4D953-005F-27BD-03C6-0AE0963658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7787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4" name="Line 138">
                <a:extLst>
                  <a:ext uri="{FF2B5EF4-FFF2-40B4-BE49-F238E27FC236}">
                    <a16:creationId xmlns:a16="http://schemas.microsoft.com/office/drawing/2014/main" id="{B46DE6F4-98DE-F940-042E-55C6E5DFCB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661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5" name="Line 139">
                <a:extLst>
                  <a:ext uri="{FF2B5EF4-FFF2-40B4-BE49-F238E27FC236}">
                    <a16:creationId xmlns:a16="http://schemas.microsoft.com/office/drawing/2014/main" id="{42805DD5-11DE-BC06-C71F-04B7A10149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7787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6" name="Line 140">
                <a:extLst>
                  <a:ext uri="{FF2B5EF4-FFF2-40B4-BE49-F238E27FC236}">
                    <a16:creationId xmlns:a16="http://schemas.microsoft.com/office/drawing/2014/main" id="{DCC4B9A5-D52C-E1C9-4FEF-9E7B800169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7" name="Line 141">
                <a:extLst>
                  <a:ext uri="{FF2B5EF4-FFF2-40B4-BE49-F238E27FC236}">
                    <a16:creationId xmlns:a16="http://schemas.microsoft.com/office/drawing/2014/main" id="{E0E16B67-0B1D-2AE8-D3D6-94C9552E44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8" name="Line 142">
                <a:extLst>
                  <a:ext uri="{FF2B5EF4-FFF2-40B4-BE49-F238E27FC236}">
                    <a16:creationId xmlns:a16="http://schemas.microsoft.com/office/drawing/2014/main" id="{601118CE-C15E-B049-8084-3B7C5D6DDF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802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49" name="Line 143">
                <a:extLst>
                  <a:ext uri="{FF2B5EF4-FFF2-40B4-BE49-F238E27FC236}">
                    <a16:creationId xmlns:a16="http://schemas.microsoft.com/office/drawing/2014/main" id="{C4AC6984-2BC7-142A-D437-AC1B38E3C0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684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0" name="Line 144">
                <a:extLst>
                  <a:ext uri="{FF2B5EF4-FFF2-40B4-BE49-F238E27FC236}">
                    <a16:creationId xmlns:a16="http://schemas.microsoft.com/office/drawing/2014/main" id="{A07FF560-6884-407D-2A0D-D9F896889D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802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1" name="Line 145">
                <a:extLst>
                  <a:ext uri="{FF2B5EF4-FFF2-40B4-BE49-F238E27FC236}">
                    <a16:creationId xmlns:a16="http://schemas.microsoft.com/office/drawing/2014/main" id="{AFB40E09-A27E-6640-1734-64D7E477DD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2" name="Line 146">
                <a:extLst>
                  <a:ext uri="{FF2B5EF4-FFF2-40B4-BE49-F238E27FC236}">
                    <a16:creationId xmlns:a16="http://schemas.microsoft.com/office/drawing/2014/main" id="{DB580712-1AAF-362C-45F3-BC7504EA31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3" name="Line 147">
                <a:extLst>
                  <a:ext uri="{FF2B5EF4-FFF2-40B4-BE49-F238E27FC236}">
                    <a16:creationId xmlns:a16="http://schemas.microsoft.com/office/drawing/2014/main" id="{DA223513-329E-D351-158E-93FD679545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708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4" name="Line 148">
                <a:extLst>
                  <a:ext uri="{FF2B5EF4-FFF2-40B4-BE49-F238E27FC236}">
                    <a16:creationId xmlns:a16="http://schemas.microsoft.com/office/drawing/2014/main" id="{AA8A05EB-B7D2-AAF4-2D67-B91D48FFFC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825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5" name="Line 149">
                <a:extLst>
                  <a:ext uri="{FF2B5EF4-FFF2-40B4-BE49-F238E27FC236}">
                    <a16:creationId xmlns:a16="http://schemas.microsoft.com/office/drawing/2014/main" id="{5D131520-2390-26F2-7E97-1385461A82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825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6" name="Line 150">
                <a:extLst>
                  <a:ext uri="{FF2B5EF4-FFF2-40B4-BE49-F238E27FC236}">
                    <a16:creationId xmlns:a16="http://schemas.microsoft.com/office/drawing/2014/main" id="{F4C513FC-32B8-FCD9-446A-3C850636B7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7" name="Line 151">
                <a:extLst>
                  <a:ext uri="{FF2B5EF4-FFF2-40B4-BE49-F238E27FC236}">
                    <a16:creationId xmlns:a16="http://schemas.microsoft.com/office/drawing/2014/main" id="{53483893-4BD0-0758-959A-E113325BEC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8" name="Line 152">
                <a:extLst>
                  <a:ext uri="{FF2B5EF4-FFF2-40B4-BE49-F238E27FC236}">
                    <a16:creationId xmlns:a16="http://schemas.microsoft.com/office/drawing/2014/main" id="{BFFEECBE-A240-EE93-52FB-3556853ED9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731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59" name="Line 153">
                <a:extLst>
                  <a:ext uri="{FF2B5EF4-FFF2-40B4-BE49-F238E27FC236}">
                    <a16:creationId xmlns:a16="http://schemas.microsoft.com/office/drawing/2014/main" id="{C9F37737-131C-12F7-42FB-147E955A22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848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0" name="Line 154">
                <a:extLst>
                  <a:ext uri="{FF2B5EF4-FFF2-40B4-BE49-F238E27FC236}">
                    <a16:creationId xmlns:a16="http://schemas.microsoft.com/office/drawing/2014/main" id="{139E7497-25CA-B7A6-9631-8B2DC7DABE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848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1" name="Line 155">
                <a:extLst>
                  <a:ext uri="{FF2B5EF4-FFF2-40B4-BE49-F238E27FC236}">
                    <a16:creationId xmlns:a16="http://schemas.microsoft.com/office/drawing/2014/main" id="{BE565701-94EE-41CE-1CF4-FDBF35AA51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2" name="Line 156">
                <a:extLst>
                  <a:ext uri="{FF2B5EF4-FFF2-40B4-BE49-F238E27FC236}">
                    <a16:creationId xmlns:a16="http://schemas.microsoft.com/office/drawing/2014/main" id="{F6CB0DCB-4CFE-94B3-4F43-7097672EA1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3" name="Line 157">
                <a:extLst>
                  <a:ext uri="{FF2B5EF4-FFF2-40B4-BE49-F238E27FC236}">
                    <a16:creationId xmlns:a16="http://schemas.microsoft.com/office/drawing/2014/main" id="{491FFB00-D034-960F-134D-10F9F6EDFB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7552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4" name="Line 158">
                <a:extLst>
                  <a:ext uri="{FF2B5EF4-FFF2-40B4-BE49-F238E27FC236}">
                    <a16:creationId xmlns:a16="http://schemas.microsoft.com/office/drawing/2014/main" id="{64341215-08F6-7284-742E-C60569F8A2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872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5" name="Line 159">
                <a:extLst>
                  <a:ext uri="{FF2B5EF4-FFF2-40B4-BE49-F238E27FC236}">
                    <a16:creationId xmlns:a16="http://schemas.microsoft.com/office/drawing/2014/main" id="{0E431E5D-93DE-9428-6798-06CADA0E33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872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6" name="Line 160">
                <a:extLst>
                  <a:ext uri="{FF2B5EF4-FFF2-40B4-BE49-F238E27FC236}">
                    <a16:creationId xmlns:a16="http://schemas.microsoft.com/office/drawing/2014/main" id="{598893E8-FC85-0DF8-089D-E284E7233A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7" name="Line 161">
                <a:extLst>
                  <a:ext uri="{FF2B5EF4-FFF2-40B4-BE49-F238E27FC236}">
                    <a16:creationId xmlns:a16="http://schemas.microsoft.com/office/drawing/2014/main" id="{9E199EA0-A1C0-5BBE-E923-27C17FACD2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8" name="Line 162">
                <a:extLst>
                  <a:ext uri="{FF2B5EF4-FFF2-40B4-BE49-F238E27FC236}">
                    <a16:creationId xmlns:a16="http://schemas.microsoft.com/office/drawing/2014/main" id="{70504C4E-D4D9-C3B8-2B53-B62B2545C8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7787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69" name="Line 163">
                <a:extLst>
                  <a:ext uri="{FF2B5EF4-FFF2-40B4-BE49-F238E27FC236}">
                    <a16:creationId xmlns:a16="http://schemas.microsoft.com/office/drawing/2014/main" id="{9BDFB7F6-C924-BD87-2AA2-2962817154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8022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0" name="Line 164">
                <a:extLst>
                  <a:ext uri="{FF2B5EF4-FFF2-40B4-BE49-F238E27FC236}">
                    <a16:creationId xmlns:a16="http://schemas.microsoft.com/office/drawing/2014/main" id="{21AB0EEC-455C-792F-06B3-7DFC0E75DD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825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1" name="Line 165">
                <a:extLst>
                  <a:ext uri="{FF2B5EF4-FFF2-40B4-BE49-F238E27FC236}">
                    <a16:creationId xmlns:a16="http://schemas.microsoft.com/office/drawing/2014/main" id="{2D2905AC-FAA9-4D83-8746-031CF043C9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848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2" name="Line 166">
                <a:extLst>
                  <a:ext uri="{FF2B5EF4-FFF2-40B4-BE49-F238E27FC236}">
                    <a16:creationId xmlns:a16="http://schemas.microsoft.com/office/drawing/2014/main" id="{4E0A9FCD-B42C-77AA-51C3-83B539ABE1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872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3" name="Line 167">
                <a:extLst>
                  <a:ext uri="{FF2B5EF4-FFF2-40B4-BE49-F238E27FC236}">
                    <a16:creationId xmlns:a16="http://schemas.microsoft.com/office/drawing/2014/main" id="{EAB889D4-0A8A-51A9-C5D5-49AA34B154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895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4" name="Line 168">
                <a:extLst>
                  <a:ext uri="{FF2B5EF4-FFF2-40B4-BE49-F238E27FC236}">
                    <a16:creationId xmlns:a16="http://schemas.microsoft.com/office/drawing/2014/main" id="{91293157-6D8D-1C90-C3E2-9618658F71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40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5" name="Line 169">
                <a:extLst>
                  <a:ext uri="{FF2B5EF4-FFF2-40B4-BE49-F238E27FC236}">
                    <a16:creationId xmlns:a16="http://schemas.microsoft.com/office/drawing/2014/main" id="{2DB5E476-0631-196A-1F3D-19E02F8D2A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34" y="145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6" name="Line 170">
                <a:extLst>
                  <a:ext uri="{FF2B5EF4-FFF2-40B4-BE49-F238E27FC236}">
                    <a16:creationId xmlns:a16="http://schemas.microsoft.com/office/drawing/2014/main" id="{0E5A0E74-EF25-827A-292C-914C21BC6A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57" y="145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7" name="Line 171">
                <a:extLst>
                  <a:ext uri="{FF2B5EF4-FFF2-40B4-BE49-F238E27FC236}">
                    <a16:creationId xmlns:a16="http://schemas.microsoft.com/office/drawing/2014/main" id="{40C74B39-36DD-75D8-9736-6E07018683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54" y="145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8" name="Line 172">
                <a:extLst>
                  <a:ext uri="{FF2B5EF4-FFF2-40B4-BE49-F238E27FC236}">
                    <a16:creationId xmlns:a16="http://schemas.microsoft.com/office/drawing/2014/main" id="{4B3C5C5D-B501-AA17-AA10-F7F9E0E40C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79" name="Line 173">
                <a:extLst>
                  <a:ext uri="{FF2B5EF4-FFF2-40B4-BE49-F238E27FC236}">
                    <a16:creationId xmlns:a16="http://schemas.microsoft.com/office/drawing/2014/main" id="{FCA62116-AF71-D721-4946-6DF4FCE499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0" name="Line 174">
                <a:extLst>
                  <a:ext uri="{FF2B5EF4-FFF2-40B4-BE49-F238E27FC236}">
                    <a16:creationId xmlns:a16="http://schemas.microsoft.com/office/drawing/2014/main" id="{667F2216-CD6C-7ADF-8308-0C723658B0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1" name="Line 175">
                <a:extLst>
                  <a:ext uri="{FF2B5EF4-FFF2-40B4-BE49-F238E27FC236}">
                    <a16:creationId xmlns:a16="http://schemas.microsoft.com/office/drawing/2014/main" id="{33C7D9D7-58BB-FDEA-C99F-5A5A8046D6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2" name="Line 176">
                <a:extLst>
                  <a:ext uri="{FF2B5EF4-FFF2-40B4-BE49-F238E27FC236}">
                    <a16:creationId xmlns:a16="http://schemas.microsoft.com/office/drawing/2014/main" id="{B2AA2E9F-1FD9-985A-0B92-E90C2764B6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3" name="Line 177">
                <a:extLst>
                  <a:ext uri="{FF2B5EF4-FFF2-40B4-BE49-F238E27FC236}">
                    <a16:creationId xmlns:a16="http://schemas.microsoft.com/office/drawing/2014/main" id="{C54D3385-E276-A0CF-4D07-30A29CCC24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4" name="Line 178">
                <a:extLst>
                  <a:ext uri="{FF2B5EF4-FFF2-40B4-BE49-F238E27FC236}">
                    <a16:creationId xmlns:a16="http://schemas.microsoft.com/office/drawing/2014/main" id="{A5C0EF3B-5A61-F9B8-2BAD-63F3EC4CF4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5" name="Line 179">
                <a:extLst>
                  <a:ext uri="{FF2B5EF4-FFF2-40B4-BE49-F238E27FC236}">
                    <a16:creationId xmlns:a16="http://schemas.microsoft.com/office/drawing/2014/main" id="{A0DA5B43-1261-FA56-A358-7D2A058964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6" name="Line 180">
                <a:extLst>
                  <a:ext uri="{FF2B5EF4-FFF2-40B4-BE49-F238E27FC236}">
                    <a16:creationId xmlns:a16="http://schemas.microsoft.com/office/drawing/2014/main" id="{29456C1A-3D2C-B4C8-6FA8-E5827EFB4E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7" name="Line 181">
                <a:extLst>
                  <a:ext uri="{FF2B5EF4-FFF2-40B4-BE49-F238E27FC236}">
                    <a16:creationId xmlns:a16="http://schemas.microsoft.com/office/drawing/2014/main" id="{935ABA6D-777C-862C-022C-BBBC995DBB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8" name="Line 182">
                <a:extLst>
                  <a:ext uri="{FF2B5EF4-FFF2-40B4-BE49-F238E27FC236}">
                    <a16:creationId xmlns:a16="http://schemas.microsoft.com/office/drawing/2014/main" id="{CCCEC916-FB24-C921-E22E-E2CF04BFB0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89" name="Line 183">
                <a:extLst>
                  <a:ext uri="{FF2B5EF4-FFF2-40B4-BE49-F238E27FC236}">
                    <a16:creationId xmlns:a16="http://schemas.microsoft.com/office/drawing/2014/main" id="{0B640CAA-3C0E-7F67-C786-4608A99564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0" name="Line 184">
                <a:extLst>
                  <a:ext uri="{FF2B5EF4-FFF2-40B4-BE49-F238E27FC236}">
                    <a16:creationId xmlns:a16="http://schemas.microsoft.com/office/drawing/2014/main" id="{E7FEA301-36B4-D720-E768-11F269B5AD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1" name="Line 185">
                <a:extLst>
                  <a:ext uri="{FF2B5EF4-FFF2-40B4-BE49-F238E27FC236}">
                    <a16:creationId xmlns:a16="http://schemas.microsoft.com/office/drawing/2014/main" id="{963CAB07-7A74-CBD9-7AC9-D65D493980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2" name="Line 186">
                <a:extLst>
                  <a:ext uri="{FF2B5EF4-FFF2-40B4-BE49-F238E27FC236}">
                    <a16:creationId xmlns:a16="http://schemas.microsoft.com/office/drawing/2014/main" id="{815D170C-CF47-D5AF-ABA7-207062A06E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3" name="Line 187">
                <a:extLst>
                  <a:ext uri="{FF2B5EF4-FFF2-40B4-BE49-F238E27FC236}">
                    <a16:creationId xmlns:a16="http://schemas.microsoft.com/office/drawing/2014/main" id="{867D0F5B-E13F-927C-1686-3DF528C9D6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4" name="Line 188">
                <a:extLst>
                  <a:ext uri="{FF2B5EF4-FFF2-40B4-BE49-F238E27FC236}">
                    <a16:creationId xmlns:a16="http://schemas.microsoft.com/office/drawing/2014/main" id="{6D0793F8-1A12-6166-28FC-11C7370D3B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5" name="Line 189">
                <a:extLst>
                  <a:ext uri="{FF2B5EF4-FFF2-40B4-BE49-F238E27FC236}">
                    <a16:creationId xmlns:a16="http://schemas.microsoft.com/office/drawing/2014/main" id="{0BB34D63-2C68-A730-BF03-8281322DC3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6" name="Line 190">
                <a:extLst>
                  <a:ext uri="{FF2B5EF4-FFF2-40B4-BE49-F238E27FC236}">
                    <a16:creationId xmlns:a16="http://schemas.microsoft.com/office/drawing/2014/main" id="{0A325D12-5E0D-AEE1-76CC-5303484E6B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7" name="Line 191">
                <a:extLst>
                  <a:ext uri="{FF2B5EF4-FFF2-40B4-BE49-F238E27FC236}">
                    <a16:creationId xmlns:a16="http://schemas.microsoft.com/office/drawing/2014/main" id="{0C1917CA-0E5D-5416-A6D4-22C3031C32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8" name="Line 192">
                <a:extLst>
                  <a:ext uri="{FF2B5EF4-FFF2-40B4-BE49-F238E27FC236}">
                    <a16:creationId xmlns:a16="http://schemas.microsoft.com/office/drawing/2014/main" id="{C48EF016-AAE6-A10E-96A9-CB0938183B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499" name="Line 193">
                <a:extLst>
                  <a:ext uri="{FF2B5EF4-FFF2-40B4-BE49-F238E27FC236}">
                    <a16:creationId xmlns:a16="http://schemas.microsoft.com/office/drawing/2014/main" id="{38EC95A2-B37F-6483-3BDF-B423CE0907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0" name="Line 194">
                <a:extLst>
                  <a:ext uri="{FF2B5EF4-FFF2-40B4-BE49-F238E27FC236}">
                    <a16:creationId xmlns:a16="http://schemas.microsoft.com/office/drawing/2014/main" id="{F887DEEF-DEE2-88EE-32AE-0C5DAF3CB3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1" name="Line 195">
                <a:extLst>
                  <a:ext uri="{FF2B5EF4-FFF2-40B4-BE49-F238E27FC236}">
                    <a16:creationId xmlns:a16="http://schemas.microsoft.com/office/drawing/2014/main" id="{EAA2A46E-9D43-8A28-559D-312841F6F7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2" name="Line 196">
                <a:extLst>
                  <a:ext uri="{FF2B5EF4-FFF2-40B4-BE49-F238E27FC236}">
                    <a16:creationId xmlns:a16="http://schemas.microsoft.com/office/drawing/2014/main" id="{76BA8C23-48EB-0A6A-7133-2685D97184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3" name="Line 197">
                <a:extLst>
                  <a:ext uri="{FF2B5EF4-FFF2-40B4-BE49-F238E27FC236}">
                    <a16:creationId xmlns:a16="http://schemas.microsoft.com/office/drawing/2014/main" id="{09802808-587E-8114-8CC5-4BF8EC4126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4" name="Line 198">
                <a:extLst>
                  <a:ext uri="{FF2B5EF4-FFF2-40B4-BE49-F238E27FC236}">
                    <a16:creationId xmlns:a16="http://schemas.microsoft.com/office/drawing/2014/main" id="{36E56C74-A2E5-56AE-1C5C-902A96F0DB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5" name="Line 199">
                <a:extLst>
                  <a:ext uri="{FF2B5EF4-FFF2-40B4-BE49-F238E27FC236}">
                    <a16:creationId xmlns:a16="http://schemas.microsoft.com/office/drawing/2014/main" id="{45861D91-23DF-8347-8682-964875327B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6" name="Line 200">
                <a:extLst>
                  <a:ext uri="{FF2B5EF4-FFF2-40B4-BE49-F238E27FC236}">
                    <a16:creationId xmlns:a16="http://schemas.microsoft.com/office/drawing/2014/main" id="{2DB07564-3829-A520-77CD-E2148DE9CD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7" name="Line 201">
                <a:extLst>
                  <a:ext uri="{FF2B5EF4-FFF2-40B4-BE49-F238E27FC236}">
                    <a16:creationId xmlns:a16="http://schemas.microsoft.com/office/drawing/2014/main" id="{F7565CF3-0FD1-15FB-538F-EDE3B7CE00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8" name="Line 202">
                <a:extLst>
                  <a:ext uri="{FF2B5EF4-FFF2-40B4-BE49-F238E27FC236}">
                    <a16:creationId xmlns:a16="http://schemas.microsoft.com/office/drawing/2014/main" id="{89C4504E-A49A-D0E5-2BC8-7D880BBF0A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09" name="Line 203">
                <a:extLst>
                  <a:ext uri="{FF2B5EF4-FFF2-40B4-BE49-F238E27FC236}">
                    <a16:creationId xmlns:a16="http://schemas.microsoft.com/office/drawing/2014/main" id="{5135DA5E-01CC-6343-D186-2BA0F25B16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510" name="Line 204">
                <a:extLst>
                  <a:ext uri="{FF2B5EF4-FFF2-40B4-BE49-F238E27FC236}">
                    <a16:creationId xmlns:a16="http://schemas.microsoft.com/office/drawing/2014/main" id="{F795DAA0-B4E3-9401-20FF-2486E331DA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7" name="Group 406">
              <a:extLst>
                <a:ext uri="{FF2B5EF4-FFF2-40B4-BE49-F238E27FC236}">
                  <a16:creationId xmlns:a16="http://schemas.microsoft.com/office/drawing/2014/main" id="{B8791F07-FA04-FCEC-FFF0-67969F09811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62" y="1455"/>
              <a:ext cx="2082" cy="7516"/>
              <a:chOff x="462" y="1455"/>
              <a:chExt cx="2082" cy="7516"/>
            </a:xfrm>
          </p:grpSpPr>
          <p:sp>
            <p:nvSpPr>
              <p:cNvPr id="29111" name="Line 206">
                <a:extLst>
                  <a:ext uri="{FF2B5EF4-FFF2-40B4-BE49-F238E27FC236}">
                    <a16:creationId xmlns:a16="http://schemas.microsoft.com/office/drawing/2014/main" id="{7ED70F86-07D0-B790-7C3C-39827C19B6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12" name="Line 207">
                <a:extLst>
                  <a:ext uri="{FF2B5EF4-FFF2-40B4-BE49-F238E27FC236}">
                    <a16:creationId xmlns:a16="http://schemas.microsoft.com/office/drawing/2014/main" id="{AA95DE19-2612-B9F1-F163-F4358B82FF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13" name="Line 208">
                <a:extLst>
                  <a:ext uri="{FF2B5EF4-FFF2-40B4-BE49-F238E27FC236}">
                    <a16:creationId xmlns:a16="http://schemas.microsoft.com/office/drawing/2014/main" id="{1842C911-3900-F31F-6DAB-17661F58BB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14" name="Line 209">
                <a:extLst>
                  <a:ext uri="{FF2B5EF4-FFF2-40B4-BE49-F238E27FC236}">
                    <a16:creationId xmlns:a16="http://schemas.microsoft.com/office/drawing/2014/main" id="{CC2AF2B3-936E-D031-94F1-AD7F6445B6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15" name="Line 210">
                <a:extLst>
                  <a:ext uri="{FF2B5EF4-FFF2-40B4-BE49-F238E27FC236}">
                    <a16:creationId xmlns:a16="http://schemas.microsoft.com/office/drawing/2014/main" id="{5D7A6AD7-C2AD-B3BF-AF8D-4E3AA3952F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16" name="Line 211">
                <a:extLst>
                  <a:ext uri="{FF2B5EF4-FFF2-40B4-BE49-F238E27FC236}">
                    <a16:creationId xmlns:a16="http://schemas.microsoft.com/office/drawing/2014/main" id="{159321EE-8667-6F8F-1F12-9D2FF8BEE8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17" name="Line 212">
                <a:extLst>
                  <a:ext uri="{FF2B5EF4-FFF2-40B4-BE49-F238E27FC236}">
                    <a16:creationId xmlns:a16="http://schemas.microsoft.com/office/drawing/2014/main" id="{5EAF0488-3CCE-0214-B7FE-B077D89206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18" name="Line 213">
                <a:extLst>
                  <a:ext uri="{FF2B5EF4-FFF2-40B4-BE49-F238E27FC236}">
                    <a16:creationId xmlns:a16="http://schemas.microsoft.com/office/drawing/2014/main" id="{BFF55E4F-FC65-BADB-C8CF-A334F73464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19" name="Line 214">
                <a:extLst>
                  <a:ext uri="{FF2B5EF4-FFF2-40B4-BE49-F238E27FC236}">
                    <a16:creationId xmlns:a16="http://schemas.microsoft.com/office/drawing/2014/main" id="{C18149BF-0221-244F-CF68-CBB36DB68C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0" name="Line 215">
                <a:extLst>
                  <a:ext uri="{FF2B5EF4-FFF2-40B4-BE49-F238E27FC236}">
                    <a16:creationId xmlns:a16="http://schemas.microsoft.com/office/drawing/2014/main" id="{65C8494F-B699-C710-73BC-ED70EEC6F2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1" name="Line 216">
                <a:extLst>
                  <a:ext uri="{FF2B5EF4-FFF2-40B4-BE49-F238E27FC236}">
                    <a16:creationId xmlns:a16="http://schemas.microsoft.com/office/drawing/2014/main" id="{F24DAE86-8BE0-FED6-5DDF-8D74FFD21C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2" name="Line 217">
                <a:extLst>
                  <a:ext uri="{FF2B5EF4-FFF2-40B4-BE49-F238E27FC236}">
                    <a16:creationId xmlns:a16="http://schemas.microsoft.com/office/drawing/2014/main" id="{25F2AFF3-05C1-23BE-677E-8EF9561824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3" name="Line 218">
                <a:extLst>
                  <a:ext uri="{FF2B5EF4-FFF2-40B4-BE49-F238E27FC236}">
                    <a16:creationId xmlns:a16="http://schemas.microsoft.com/office/drawing/2014/main" id="{E46A2C75-D71F-E00C-8BA7-F372E528F7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4" name="Line 219">
                <a:extLst>
                  <a:ext uri="{FF2B5EF4-FFF2-40B4-BE49-F238E27FC236}">
                    <a16:creationId xmlns:a16="http://schemas.microsoft.com/office/drawing/2014/main" id="{CD85D232-1F55-93DA-EF41-E69E944DFA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5" name="Line 220">
                <a:extLst>
                  <a:ext uri="{FF2B5EF4-FFF2-40B4-BE49-F238E27FC236}">
                    <a16:creationId xmlns:a16="http://schemas.microsoft.com/office/drawing/2014/main" id="{C9E74097-1D5F-6750-183F-C442F381D5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6" name="Line 221">
                <a:extLst>
                  <a:ext uri="{FF2B5EF4-FFF2-40B4-BE49-F238E27FC236}">
                    <a16:creationId xmlns:a16="http://schemas.microsoft.com/office/drawing/2014/main" id="{BFD0152C-B81E-14C1-BC37-B693906DE0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7" name="Line 222">
                <a:extLst>
                  <a:ext uri="{FF2B5EF4-FFF2-40B4-BE49-F238E27FC236}">
                    <a16:creationId xmlns:a16="http://schemas.microsoft.com/office/drawing/2014/main" id="{858FE66E-7773-9B3C-4B7C-B33E3A63B4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8" name="Line 223">
                <a:extLst>
                  <a:ext uri="{FF2B5EF4-FFF2-40B4-BE49-F238E27FC236}">
                    <a16:creationId xmlns:a16="http://schemas.microsoft.com/office/drawing/2014/main" id="{E5EB2B93-DCD0-72FF-EC5F-926E3E43F7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29" name="Line 224">
                <a:extLst>
                  <a:ext uri="{FF2B5EF4-FFF2-40B4-BE49-F238E27FC236}">
                    <a16:creationId xmlns:a16="http://schemas.microsoft.com/office/drawing/2014/main" id="{6373B59B-E030-B1E5-13D4-8D9FA76A30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0" name="Line 225">
                <a:extLst>
                  <a:ext uri="{FF2B5EF4-FFF2-40B4-BE49-F238E27FC236}">
                    <a16:creationId xmlns:a16="http://schemas.microsoft.com/office/drawing/2014/main" id="{532AD217-E1FB-4DEB-DD3E-E4870256E4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1" name="Line 226">
                <a:extLst>
                  <a:ext uri="{FF2B5EF4-FFF2-40B4-BE49-F238E27FC236}">
                    <a16:creationId xmlns:a16="http://schemas.microsoft.com/office/drawing/2014/main" id="{066AB906-6898-63C8-CAFB-98A3103696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2" name="Line 227">
                <a:extLst>
                  <a:ext uri="{FF2B5EF4-FFF2-40B4-BE49-F238E27FC236}">
                    <a16:creationId xmlns:a16="http://schemas.microsoft.com/office/drawing/2014/main" id="{033E4C05-E150-9A0B-F4AB-1BBE923C15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3" name="Line 228">
                <a:extLst>
                  <a:ext uri="{FF2B5EF4-FFF2-40B4-BE49-F238E27FC236}">
                    <a16:creationId xmlns:a16="http://schemas.microsoft.com/office/drawing/2014/main" id="{CFB5DB4F-2A8E-4E9E-3A08-DB8B8AC483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4" name="Line 229">
                <a:extLst>
                  <a:ext uri="{FF2B5EF4-FFF2-40B4-BE49-F238E27FC236}">
                    <a16:creationId xmlns:a16="http://schemas.microsoft.com/office/drawing/2014/main" id="{197EAA96-50BC-9436-C9F7-955BF003A7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5" name="Line 230">
                <a:extLst>
                  <a:ext uri="{FF2B5EF4-FFF2-40B4-BE49-F238E27FC236}">
                    <a16:creationId xmlns:a16="http://schemas.microsoft.com/office/drawing/2014/main" id="{B3C09032-41F4-1E10-31F0-6815418105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6" name="Line 231">
                <a:extLst>
                  <a:ext uri="{FF2B5EF4-FFF2-40B4-BE49-F238E27FC236}">
                    <a16:creationId xmlns:a16="http://schemas.microsoft.com/office/drawing/2014/main" id="{9AE2F873-B3E6-2BC8-FF4D-436C465D8B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7" name="Line 232">
                <a:extLst>
                  <a:ext uri="{FF2B5EF4-FFF2-40B4-BE49-F238E27FC236}">
                    <a16:creationId xmlns:a16="http://schemas.microsoft.com/office/drawing/2014/main" id="{3EF2254F-27E6-7762-4AE6-51C1CC640E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8" name="Line 233">
                <a:extLst>
                  <a:ext uri="{FF2B5EF4-FFF2-40B4-BE49-F238E27FC236}">
                    <a16:creationId xmlns:a16="http://schemas.microsoft.com/office/drawing/2014/main" id="{0EA792FA-65FE-6A4E-4566-7058FD86E3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39" name="Line 234">
                <a:extLst>
                  <a:ext uri="{FF2B5EF4-FFF2-40B4-BE49-F238E27FC236}">
                    <a16:creationId xmlns:a16="http://schemas.microsoft.com/office/drawing/2014/main" id="{1379B1C8-0D54-1C64-564F-99826268EC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40" name="Rectangle 235">
                <a:extLst>
                  <a:ext uri="{FF2B5EF4-FFF2-40B4-BE49-F238E27FC236}">
                    <a16:creationId xmlns:a16="http://schemas.microsoft.com/office/drawing/2014/main" id="{977DB6A4-3846-F753-8605-E5E0331BF3E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83" y="1476"/>
                <a:ext cx="662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Januar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41" name="Rectangle 236">
                <a:extLst>
                  <a:ext uri="{FF2B5EF4-FFF2-40B4-BE49-F238E27FC236}">
                    <a16:creationId xmlns:a16="http://schemas.microsoft.com/office/drawing/2014/main" id="{CC1B34FA-079D-2D3C-8ECD-56047F8D6C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42" name="Rectangle 237">
                <a:extLst>
                  <a:ext uri="{FF2B5EF4-FFF2-40B4-BE49-F238E27FC236}">
                    <a16:creationId xmlns:a16="http://schemas.microsoft.com/office/drawing/2014/main" id="{E63F8E6F-D1DE-2EBD-46EF-12AE77F9A6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1750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43" name="Rectangle 238">
                <a:extLst>
                  <a:ext uri="{FF2B5EF4-FFF2-40B4-BE49-F238E27FC236}">
                    <a16:creationId xmlns:a16="http://schemas.microsoft.com/office/drawing/2014/main" id="{3C65B5B3-0B7C-0718-1528-288AE2F29A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96" y="1714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44" name="Rectangle 239">
                <a:extLst>
                  <a:ext uri="{FF2B5EF4-FFF2-40B4-BE49-F238E27FC236}">
                    <a16:creationId xmlns:a16="http://schemas.microsoft.com/office/drawing/2014/main" id="{58BB3C3D-C090-CEFA-552B-B3150A5FF7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96" y="1848"/>
                <a:ext cx="207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Neujahr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45" name="Rectangle 240">
                <a:extLst>
                  <a:ext uri="{FF2B5EF4-FFF2-40B4-BE49-F238E27FC236}">
                    <a16:creationId xmlns:a16="http://schemas.microsoft.com/office/drawing/2014/main" id="{A802BF18-83BD-D43C-0960-0767AB2A41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46" name="Rectangle 241">
                <a:extLst>
                  <a:ext uri="{FF2B5EF4-FFF2-40B4-BE49-F238E27FC236}">
                    <a16:creationId xmlns:a16="http://schemas.microsoft.com/office/drawing/2014/main" id="{8A847537-555B-085C-4CC5-D9420410D4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198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47" name="Rectangle 242">
                <a:extLst>
                  <a:ext uri="{FF2B5EF4-FFF2-40B4-BE49-F238E27FC236}">
                    <a16:creationId xmlns:a16="http://schemas.microsoft.com/office/drawing/2014/main" id="{9211B093-C225-DE4B-1087-0CA93CCD21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48" name="Rectangle 243">
                <a:extLst>
                  <a:ext uri="{FF2B5EF4-FFF2-40B4-BE49-F238E27FC236}">
                    <a16:creationId xmlns:a16="http://schemas.microsoft.com/office/drawing/2014/main" id="{59E2DAAC-FB11-6B12-DEA9-3C5173F274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221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49" name="Rectangle 244">
                <a:extLst>
                  <a:ext uri="{FF2B5EF4-FFF2-40B4-BE49-F238E27FC236}">
                    <a16:creationId xmlns:a16="http://schemas.microsoft.com/office/drawing/2014/main" id="{6A83F2DA-4EE4-0035-BA0F-B14618298A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0" name="Rectangle 245">
                <a:extLst>
                  <a:ext uri="{FF2B5EF4-FFF2-40B4-BE49-F238E27FC236}">
                    <a16:creationId xmlns:a16="http://schemas.microsoft.com/office/drawing/2014/main" id="{A7C78B02-D031-EF8E-2577-CA6E0A97C2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245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1" name="Rectangle 246">
                <a:extLst>
                  <a:ext uri="{FF2B5EF4-FFF2-40B4-BE49-F238E27FC236}">
                    <a16:creationId xmlns:a16="http://schemas.microsoft.com/office/drawing/2014/main" id="{EE095953-36AE-6288-45C9-82EE3A515B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2" name="Rectangle 247">
                <a:extLst>
                  <a:ext uri="{FF2B5EF4-FFF2-40B4-BE49-F238E27FC236}">
                    <a16:creationId xmlns:a16="http://schemas.microsoft.com/office/drawing/2014/main" id="{22DEE704-3B34-6481-ECEF-4E718CFA85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2688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3" name="Rectangle 248">
                <a:extLst>
                  <a:ext uri="{FF2B5EF4-FFF2-40B4-BE49-F238E27FC236}">
                    <a16:creationId xmlns:a16="http://schemas.microsoft.com/office/drawing/2014/main" id="{E642EF5D-EF04-5543-9678-9D7754E2AF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96" y="265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4" name="Rectangle 249">
                <a:extLst>
                  <a:ext uri="{FF2B5EF4-FFF2-40B4-BE49-F238E27FC236}">
                    <a16:creationId xmlns:a16="http://schemas.microsoft.com/office/drawing/2014/main" id="{BD214760-3B08-96EA-5475-73E498477A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5" name="Rectangle 250">
                <a:extLst>
                  <a:ext uri="{FF2B5EF4-FFF2-40B4-BE49-F238E27FC236}">
                    <a16:creationId xmlns:a16="http://schemas.microsoft.com/office/drawing/2014/main" id="{351A1C2C-0567-1A10-3DC2-E26D684FA6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2923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6" name="Rectangle 251">
                <a:extLst>
                  <a:ext uri="{FF2B5EF4-FFF2-40B4-BE49-F238E27FC236}">
                    <a16:creationId xmlns:a16="http://schemas.microsoft.com/office/drawing/2014/main" id="{8F2FAB81-FE9E-D081-504A-90FC7AB7AC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43" y="3020"/>
                <a:ext cx="460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 Heilige Drei Könige*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7" name="Rectangle 252">
                <a:extLst>
                  <a:ext uri="{FF2B5EF4-FFF2-40B4-BE49-F238E27FC236}">
                    <a16:creationId xmlns:a16="http://schemas.microsoft.com/office/drawing/2014/main" id="{60548ECF-39BC-B79F-FAAC-ABB00B095B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8" name="Rectangle 253">
                <a:extLst>
                  <a:ext uri="{FF2B5EF4-FFF2-40B4-BE49-F238E27FC236}">
                    <a16:creationId xmlns:a16="http://schemas.microsoft.com/office/drawing/2014/main" id="{C4828C2F-574A-0FB6-C013-942CCBE741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3158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59" name="Rectangle 254">
                <a:extLst>
                  <a:ext uri="{FF2B5EF4-FFF2-40B4-BE49-F238E27FC236}">
                    <a16:creationId xmlns:a16="http://schemas.microsoft.com/office/drawing/2014/main" id="{4EAACFD9-6838-4F19-B8BC-49920CC695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0" name="Rectangle 255">
                <a:extLst>
                  <a:ext uri="{FF2B5EF4-FFF2-40B4-BE49-F238E27FC236}">
                    <a16:creationId xmlns:a16="http://schemas.microsoft.com/office/drawing/2014/main" id="{3462AE14-B2D9-0B17-9061-662B1B0B88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3392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1" name="Rectangle 256">
                <a:extLst>
                  <a:ext uri="{FF2B5EF4-FFF2-40B4-BE49-F238E27FC236}">
                    <a16:creationId xmlns:a16="http://schemas.microsoft.com/office/drawing/2014/main" id="{B22054FD-B037-2F0E-730A-2D8BDCF914C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2" name="Rectangle 257">
                <a:extLst>
                  <a:ext uri="{FF2B5EF4-FFF2-40B4-BE49-F238E27FC236}">
                    <a16:creationId xmlns:a16="http://schemas.microsoft.com/office/drawing/2014/main" id="{F81F2828-39E2-9738-A6C3-C95D64EFB9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362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3" name="Rectangle 258">
                <a:extLst>
                  <a:ext uri="{FF2B5EF4-FFF2-40B4-BE49-F238E27FC236}">
                    <a16:creationId xmlns:a16="http://schemas.microsoft.com/office/drawing/2014/main" id="{F47F1C02-1B62-766F-A3BF-36ED585771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4" name="Rectangle 259">
                <a:extLst>
                  <a:ext uri="{FF2B5EF4-FFF2-40B4-BE49-F238E27FC236}">
                    <a16:creationId xmlns:a16="http://schemas.microsoft.com/office/drawing/2014/main" id="{73F51190-30E4-4F3C-8BEC-D73BC7607F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386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5" name="Rectangle 260">
                <a:extLst>
                  <a:ext uri="{FF2B5EF4-FFF2-40B4-BE49-F238E27FC236}">
                    <a16:creationId xmlns:a16="http://schemas.microsoft.com/office/drawing/2014/main" id="{F7603CA6-4879-78EF-CB28-E09FBDD5BC1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6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6" name="Rectangle 261">
                <a:extLst>
                  <a:ext uri="{FF2B5EF4-FFF2-40B4-BE49-F238E27FC236}">
                    <a16:creationId xmlns:a16="http://schemas.microsoft.com/office/drawing/2014/main" id="{AA80D9A8-7CC5-6695-2085-32401CC96E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7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7" name="Rectangle 262">
                <a:extLst>
                  <a:ext uri="{FF2B5EF4-FFF2-40B4-BE49-F238E27FC236}">
                    <a16:creationId xmlns:a16="http://schemas.microsoft.com/office/drawing/2014/main" id="{A8339A46-0D77-D420-E7FB-7A60B960F7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409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8" name="Rectangle 263">
                <a:extLst>
                  <a:ext uri="{FF2B5EF4-FFF2-40B4-BE49-F238E27FC236}">
                    <a16:creationId xmlns:a16="http://schemas.microsoft.com/office/drawing/2014/main" id="{99BE44DB-DFB5-C35B-F113-500717245E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69" name="Rectangle 264">
                <a:extLst>
                  <a:ext uri="{FF2B5EF4-FFF2-40B4-BE49-F238E27FC236}">
                    <a16:creationId xmlns:a16="http://schemas.microsoft.com/office/drawing/2014/main" id="{A81BE8F9-8A9C-544F-F59A-21BD8CD484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4329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0" name="Rectangle 265">
                <a:extLst>
                  <a:ext uri="{FF2B5EF4-FFF2-40B4-BE49-F238E27FC236}">
                    <a16:creationId xmlns:a16="http://schemas.microsoft.com/office/drawing/2014/main" id="{C002EE08-3FF0-A49E-4421-E581AC5C8C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96" y="4293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1" name="Rectangle 266">
                <a:extLst>
                  <a:ext uri="{FF2B5EF4-FFF2-40B4-BE49-F238E27FC236}">
                    <a16:creationId xmlns:a16="http://schemas.microsoft.com/office/drawing/2014/main" id="{FF5CB80A-F04B-A5C0-6B7D-E73E13213E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2" name="Rectangle 267">
                <a:extLst>
                  <a:ext uri="{FF2B5EF4-FFF2-40B4-BE49-F238E27FC236}">
                    <a16:creationId xmlns:a16="http://schemas.microsoft.com/office/drawing/2014/main" id="{350F8766-FEF9-7D95-55A4-1E34444650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4564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3" name="Rectangle 268">
                <a:extLst>
                  <a:ext uri="{FF2B5EF4-FFF2-40B4-BE49-F238E27FC236}">
                    <a16:creationId xmlns:a16="http://schemas.microsoft.com/office/drawing/2014/main" id="{8E654567-A90B-2D11-E1E2-FD4543E078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4" name="Rectangle 269">
                <a:extLst>
                  <a:ext uri="{FF2B5EF4-FFF2-40B4-BE49-F238E27FC236}">
                    <a16:creationId xmlns:a16="http://schemas.microsoft.com/office/drawing/2014/main" id="{F2AE23E4-6657-B574-5276-4CE5DC05D5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4798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5" name="Rectangle 270">
                <a:extLst>
                  <a:ext uri="{FF2B5EF4-FFF2-40B4-BE49-F238E27FC236}">
                    <a16:creationId xmlns:a16="http://schemas.microsoft.com/office/drawing/2014/main" id="{C89456C4-58C2-322F-8E39-83401F68D6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6" name="Rectangle 271">
                <a:extLst>
                  <a:ext uri="{FF2B5EF4-FFF2-40B4-BE49-F238E27FC236}">
                    <a16:creationId xmlns:a16="http://schemas.microsoft.com/office/drawing/2014/main" id="{70739474-BDAC-BFDB-89D0-81E65C0135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5033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7" name="Rectangle 272">
                <a:extLst>
                  <a:ext uri="{FF2B5EF4-FFF2-40B4-BE49-F238E27FC236}">
                    <a16:creationId xmlns:a16="http://schemas.microsoft.com/office/drawing/2014/main" id="{56A1033E-534E-E574-058D-A148FF9CCA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8" name="Rectangle 273">
                <a:extLst>
                  <a:ext uri="{FF2B5EF4-FFF2-40B4-BE49-F238E27FC236}">
                    <a16:creationId xmlns:a16="http://schemas.microsoft.com/office/drawing/2014/main" id="{304D91A9-CE4F-C515-32FF-803DA5A950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526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79" name="Rectangle 274">
                <a:extLst>
                  <a:ext uri="{FF2B5EF4-FFF2-40B4-BE49-F238E27FC236}">
                    <a16:creationId xmlns:a16="http://schemas.microsoft.com/office/drawing/2014/main" id="{811583EA-A362-CBB3-34AC-F5E08361A2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0" name="Rectangle 275">
                <a:extLst>
                  <a:ext uri="{FF2B5EF4-FFF2-40B4-BE49-F238E27FC236}">
                    <a16:creationId xmlns:a16="http://schemas.microsoft.com/office/drawing/2014/main" id="{332B2791-478A-41A1-E00B-F363A5CD09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550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1" name="Rectangle 276">
                <a:extLst>
                  <a:ext uri="{FF2B5EF4-FFF2-40B4-BE49-F238E27FC236}">
                    <a16:creationId xmlns:a16="http://schemas.microsoft.com/office/drawing/2014/main" id="{D5691605-9555-64BD-BFD5-7E72DDF46D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2" name="Rectangle 277">
                <a:extLst>
                  <a:ext uri="{FF2B5EF4-FFF2-40B4-BE49-F238E27FC236}">
                    <a16:creationId xmlns:a16="http://schemas.microsoft.com/office/drawing/2014/main" id="{F9DED2DE-B3F5-6234-0508-F555560FAF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573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3" name="Rectangle 278">
                <a:extLst>
                  <a:ext uri="{FF2B5EF4-FFF2-40B4-BE49-F238E27FC236}">
                    <a16:creationId xmlns:a16="http://schemas.microsoft.com/office/drawing/2014/main" id="{8E140185-A1AB-63A6-F00B-A3ACDF34A6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4" name="Rectangle 279">
                <a:extLst>
                  <a:ext uri="{FF2B5EF4-FFF2-40B4-BE49-F238E27FC236}">
                    <a16:creationId xmlns:a16="http://schemas.microsoft.com/office/drawing/2014/main" id="{8D0CCF8A-F34A-C529-3839-22A2FC5E6A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5971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5" name="Rectangle 280">
                <a:extLst>
                  <a:ext uri="{FF2B5EF4-FFF2-40B4-BE49-F238E27FC236}">
                    <a16:creationId xmlns:a16="http://schemas.microsoft.com/office/drawing/2014/main" id="{5AEDA032-F754-41B0-044C-17A7EA62AC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96" y="5936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6" name="Rectangle 281">
                <a:extLst>
                  <a:ext uri="{FF2B5EF4-FFF2-40B4-BE49-F238E27FC236}">
                    <a16:creationId xmlns:a16="http://schemas.microsoft.com/office/drawing/2014/main" id="{E1769A2B-A920-2617-567A-F3E1565FDB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7" name="Rectangle 282">
                <a:extLst>
                  <a:ext uri="{FF2B5EF4-FFF2-40B4-BE49-F238E27FC236}">
                    <a16:creationId xmlns:a16="http://schemas.microsoft.com/office/drawing/2014/main" id="{620AFEE1-126F-A161-16C9-377054A967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6206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8" name="Rectangle 283">
                <a:extLst>
                  <a:ext uri="{FF2B5EF4-FFF2-40B4-BE49-F238E27FC236}">
                    <a16:creationId xmlns:a16="http://schemas.microsoft.com/office/drawing/2014/main" id="{A2668DA2-D340-F30B-6720-2EA8830436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89" name="Rectangle 284">
                <a:extLst>
                  <a:ext uri="{FF2B5EF4-FFF2-40B4-BE49-F238E27FC236}">
                    <a16:creationId xmlns:a16="http://schemas.microsoft.com/office/drawing/2014/main" id="{24BB2713-B7AE-42A5-48F8-5B64742699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6441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0" name="Rectangle 285">
                <a:extLst>
                  <a:ext uri="{FF2B5EF4-FFF2-40B4-BE49-F238E27FC236}">
                    <a16:creationId xmlns:a16="http://schemas.microsoft.com/office/drawing/2014/main" id="{0B936EDD-8B5F-2020-26B7-67F6FCE1D0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1" name="Rectangle 286">
                <a:extLst>
                  <a:ext uri="{FF2B5EF4-FFF2-40B4-BE49-F238E27FC236}">
                    <a16:creationId xmlns:a16="http://schemas.microsoft.com/office/drawing/2014/main" id="{79086E9B-2F63-280C-F32A-00FF69C952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6675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2" name="Rectangle 287">
                <a:extLst>
                  <a:ext uri="{FF2B5EF4-FFF2-40B4-BE49-F238E27FC236}">
                    <a16:creationId xmlns:a16="http://schemas.microsoft.com/office/drawing/2014/main" id="{2DE7BF15-951E-FB07-891A-2A4C0E1AD1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3" name="Rectangle 288">
                <a:extLst>
                  <a:ext uri="{FF2B5EF4-FFF2-40B4-BE49-F238E27FC236}">
                    <a16:creationId xmlns:a16="http://schemas.microsoft.com/office/drawing/2014/main" id="{6955B820-3EC0-B229-E953-DED9F10F0D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6908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4" name="Rectangle 289">
                <a:extLst>
                  <a:ext uri="{FF2B5EF4-FFF2-40B4-BE49-F238E27FC236}">
                    <a16:creationId xmlns:a16="http://schemas.microsoft.com/office/drawing/2014/main" id="{44FF8DD1-22BF-3591-CC6F-B4E77DBB6B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5" name="Rectangle 290">
                <a:extLst>
                  <a:ext uri="{FF2B5EF4-FFF2-40B4-BE49-F238E27FC236}">
                    <a16:creationId xmlns:a16="http://schemas.microsoft.com/office/drawing/2014/main" id="{A429FDB0-CCF5-DD65-0347-6941657E6F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714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6" name="Rectangle 291">
                <a:extLst>
                  <a:ext uri="{FF2B5EF4-FFF2-40B4-BE49-F238E27FC236}">
                    <a16:creationId xmlns:a16="http://schemas.microsoft.com/office/drawing/2014/main" id="{C9BFDEEE-F35A-80EB-592E-C7D7D2ACB3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7" name="Rectangle 292">
                <a:extLst>
                  <a:ext uri="{FF2B5EF4-FFF2-40B4-BE49-F238E27FC236}">
                    <a16:creationId xmlns:a16="http://schemas.microsoft.com/office/drawing/2014/main" id="{BB5799A5-8BE5-65F1-100A-3669041603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737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8" name="Rectangle 293">
                <a:extLst>
                  <a:ext uri="{FF2B5EF4-FFF2-40B4-BE49-F238E27FC236}">
                    <a16:creationId xmlns:a16="http://schemas.microsoft.com/office/drawing/2014/main" id="{6119E9FB-1BD1-6180-4C13-B576FDFFB4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99" name="Rectangle 294">
                <a:extLst>
                  <a:ext uri="{FF2B5EF4-FFF2-40B4-BE49-F238E27FC236}">
                    <a16:creationId xmlns:a16="http://schemas.microsoft.com/office/drawing/2014/main" id="{7793D562-CF48-4441-6BEC-B978BAA56B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7612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0" name="Rectangle 295">
                <a:extLst>
                  <a:ext uri="{FF2B5EF4-FFF2-40B4-BE49-F238E27FC236}">
                    <a16:creationId xmlns:a16="http://schemas.microsoft.com/office/drawing/2014/main" id="{81BB2068-C209-09A0-9D09-351B20351C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96" y="7576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1" name="Rectangle 296">
                <a:extLst>
                  <a:ext uri="{FF2B5EF4-FFF2-40B4-BE49-F238E27FC236}">
                    <a16:creationId xmlns:a16="http://schemas.microsoft.com/office/drawing/2014/main" id="{72F966A5-6F02-FBFB-060A-3F42F6FA69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2" name="Rectangle 297">
                <a:extLst>
                  <a:ext uri="{FF2B5EF4-FFF2-40B4-BE49-F238E27FC236}">
                    <a16:creationId xmlns:a16="http://schemas.microsoft.com/office/drawing/2014/main" id="{4E00CDB3-86A1-2B8D-8173-A9A27190DF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7847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3" name="Rectangle 298">
                <a:extLst>
                  <a:ext uri="{FF2B5EF4-FFF2-40B4-BE49-F238E27FC236}">
                    <a16:creationId xmlns:a16="http://schemas.microsoft.com/office/drawing/2014/main" id="{22F217BC-6DAB-3DFC-8123-3BCC62A852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4" name="Rectangle 299">
                <a:extLst>
                  <a:ext uri="{FF2B5EF4-FFF2-40B4-BE49-F238E27FC236}">
                    <a16:creationId xmlns:a16="http://schemas.microsoft.com/office/drawing/2014/main" id="{B47FB1BA-CA2B-46C5-8ACD-5484FC5B76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8079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5" name="Rectangle 300">
                <a:extLst>
                  <a:ext uri="{FF2B5EF4-FFF2-40B4-BE49-F238E27FC236}">
                    <a16:creationId xmlns:a16="http://schemas.microsoft.com/office/drawing/2014/main" id="{338CF329-A916-DED1-6E13-68CFF900BB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6" name="Rectangle 301">
                <a:extLst>
                  <a:ext uri="{FF2B5EF4-FFF2-40B4-BE49-F238E27FC236}">
                    <a16:creationId xmlns:a16="http://schemas.microsoft.com/office/drawing/2014/main" id="{17AF3E42-51F0-02F7-E646-46970443BB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8314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7" name="Rectangle 302">
                <a:extLst>
                  <a:ext uri="{FF2B5EF4-FFF2-40B4-BE49-F238E27FC236}">
                    <a16:creationId xmlns:a16="http://schemas.microsoft.com/office/drawing/2014/main" id="{C351CD8C-F3EC-F2A3-9660-EAA8AB7ECA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8" name="Rectangle 303">
                <a:extLst>
                  <a:ext uri="{FF2B5EF4-FFF2-40B4-BE49-F238E27FC236}">
                    <a16:creationId xmlns:a16="http://schemas.microsoft.com/office/drawing/2014/main" id="{034CAC81-D927-18D3-E8F6-615D9AC3C7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8549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09" name="Rectangle 304">
                <a:extLst>
                  <a:ext uri="{FF2B5EF4-FFF2-40B4-BE49-F238E27FC236}">
                    <a16:creationId xmlns:a16="http://schemas.microsoft.com/office/drawing/2014/main" id="{74095E89-9660-76E7-D9CB-FDC9F05B50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2" y="875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10" name="Rectangle 305">
                <a:extLst>
                  <a:ext uri="{FF2B5EF4-FFF2-40B4-BE49-F238E27FC236}">
                    <a16:creationId xmlns:a16="http://schemas.microsoft.com/office/drawing/2014/main" id="{67A6D4AD-2CBE-B1A9-B936-DB3B800A61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" y="878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211" name="Rectangle 306">
                <a:extLst>
                  <a:ext uri="{FF2B5EF4-FFF2-40B4-BE49-F238E27FC236}">
                    <a16:creationId xmlns:a16="http://schemas.microsoft.com/office/drawing/2014/main" id="{6CDEB8FB-35BF-F41A-E950-91C4F258FF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89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12" name="Freeform 307">
                <a:extLst>
                  <a:ext uri="{FF2B5EF4-FFF2-40B4-BE49-F238E27FC236}">
                    <a16:creationId xmlns:a16="http://schemas.microsoft.com/office/drawing/2014/main" id="{4AB7D597-F54D-297F-3471-74E41A8EB92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489" y="1690"/>
                <a:ext cx="1049" cy="5158"/>
              </a:xfrm>
              <a:custGeom>
                <a:avLst/>
                <a:gdLst>
                  <a:gd name="T0" fmla="*/ 1049 w 1049"/>
                  <a:gd name="T1" fmla="*/ 5040 h 5158"/>
                  <a:gd name="T2" fmla="*/ 414 w 1049"/>
                  <a:gd name="T3" fmla="*/ 5158 h 5158"/>
                  <a:gd name="T4" fmla="*/ 414 w 1049"/>
                  <a:gd name="T5" fmla="*/ 4924 h 5158"/>
                  <a:gd name="T6" fmla="*/ 1049 w 1049"/>
                  <a:gd name="T7" fmla="*/ 5040 h 5158"/>
                  <a:gd name="T8" fmla="*/ 414 w 1049"/>
                  <a:gd name="T9" fmla="*/ 4924 h 5158"/>
                  <a:gd name="T10" fmla="*/ 414 w 1049"/>
                  <a:gd name="T11" fmla="*/ 4924 h 5158"/>
                  <a:gd name="T12" fmla="*/ 217 w 1049"/>
                  <a:gd name="T13" fmla="*/ 5158 h 5158"/>
                  <a:gd name="T14" fmla="*/ 0 w 1049"/>
                  <a:gd name="T15" fmla="*/ 4924 h 5158"/>
                  <a:gd name="T16" fmla="*/ 217 w 1049"/>
                  <a:gd name="T17" fmla="*/ 5158 h 5158"/>
                  <a:gd name="T18" fmla="*/ 0 w 1049"/>
                  <a:gd name="T19" fmla="*/ 4924 h 5158"/>
                  <a:gd name="T20" fmla="*/ 1049 w 1049"/>
                  <a:gd name="T21" fmla="*/ 3399 h 5158"/>
                  <a:gd name="T22" fmla="*/ 414 w 1049"/>
                  <a:gd name="T23" fmla="*/ 3518 h 5158"/>
                  <a:gd name="T24" fmla="*/ 414 w 1049"/>
                  <a:gd name="T25" fmla="*/ 3283 h 5158"/>
                  <a:gd name="T26" fmla="*/ 1049 w 1049"/>
                  <a:gd name="T27" fmla="*/ 3399 h 5158"/>
                  <a:gd name="T28" fmla="*/ 414 w 1049"/>
                  <a:gd name="T29" fmla="*/ 3283 h 5158"/>
                  <a:gd name="T30" fmla="*/ 414 w 1049"/>
                  <a:gd name="T31" fmla="*/ 3283 h 5158"/>
                  <a:gd name="T32" fmla="*/ 217 w 1049"/>
                  <a:gd name="T33" fmla="*/ 3518 h 5158"/>
                  <a:gd name="T34" fmla="*/ 0 w 1049"/>
                  <a:gd name="T35" fmla="*/ 3283 h 5158"/>
                  <a:gd name="T36" fmla="*/ 217 w 1049"/>
                  <a:gd name="T37" fmla="*/ 3518 h 5158"/>
                  <a:gd name="T38" fmla="*/ 0 w 1049"/>
                  <a:gd name="T39" fmla="*/ 3283 h 5158"/>
                  <a:gd name="T40" fmla="*/ 1049 w 1049"/>
                  <a:gd name="T41" fmla="*/ 1759 h 5158"/>
                  <a:gd name="T42" fmla="*/ 414 w 1049"/>
                  <a:gd name="T43" fmla="*/ 1875 h 5158"/>
                  <a:gd name="T44" fmla="*/ 414 w 1049"/>
                  <a:gd name="T45" fmla="*/ 1641 h 5158"/>
                  <a:gd name="T46" fmla="*/ 1049 w 1049"/>
                  <a:gd name="T47" fmla="*/ 1759 h 5158"/>
                  <a:gd name="T48" fmla="*/ 414 w 1049"/>
                  <a:gd name="T49" fmla="*/ 1641 h 5158"/>
                  <a:gd name="T50" fmla="*/ 414 w 1049"/>
                  <a:gd name="T51" fmla="*/ 1641 h 5158"/>
                  <a:gd name="T52" fmla="*/ 217 w 1049"/>
                  <a:gd name="T53" fmla="*/ 1875 h 5158"/>
                  <a:gd name="T54" fmla="*/ 0 w 1049"/>
                  <a:gd name="T55" fmla="*/ 1641 h 5158"/>
                  <a:gd name="T56" fmla="*/ 217 w 1049"/>
                  <a:gd name="T57" fmla="*/ 1875 h 5158"/>
                  <a:gd name="T58" fmla="*/ 0 w 1049"/>
                  <a:gd name="T59" fmla="*/ 1641 h 5158"/>
                  <a:gd name="T60" fmla="*/ 1049 w 1049"/>
                  <a:gd name="T61" fmla="*/ 116 h 5158"/>
                  <a:gd name="T62" fmla="*/ 414 w 1049"/>
                  <a:gd name="T63" fmla="*/ 235 h 5158"/>
                  <a:gd name="T64" fmla="*/ 414 w 1049"/>
                  <a:gd name="T65" fmla="*/ 0 h 5158"/>
                  <a:gd name="T66" fmla="*/ 1049 w 1049"/>
                  <a:gd name="T67" fmla="*/ 116 h 5158"/>
                  <a:gd name="T68" fmla="*/ 414 w 1049"/>
                  <a:gd name="T69" fmla="*/ 0 h 5158"/>
                  <a:gd name="T70" fmla="*/ 414 w 1049"/>
                  <a:gd name="T71" fmla="*/ 0 h 5158"/>
                  <a:gd name="T72" fmla="*/ 217 w 1049"/>
                  <a:gd name="T73" fmla="*/ 235 h 5158"/>
                  <a:gd name="T74" fmla="*/ 0 w 1049"/>
                  <a:gd name="T75" fmla="*/ 0 h 5158"/>
                  <a:gd name="T76" fmla="*/ 217 w 1049"/>
                  <a:gd name="T77" fmla="*/ 235 h 5158"/>
                  <a:gd name="T78" fmla="*/ 0 w 1049"/>
                  <a:gd name="T79" fmla="*/ 0 h 5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49" h="5158">
                    <a:moveTo>
                      <a:pt x="414" y="5040"/>
                    </a:moveTo>
                    <a:lnTo>
                      <a:pt x="1049" y="5040"/>
                    </a:lnTo>
                    <a:lnTo>
                      <a:pt x="1049" y="5158"/>
                    </a:lnTo>
                    <a:lnTo>
                      <a:pt x="414" y="5158"/>
                    </a:lnTo>
                    <a:lnTo>
                      <a:pt x="414" y="5040"/>
                    </a:lnTo>
                    <a:close/>
                    <a:moveTo>
                      <a:pt x="414" y="4924"/>
                    </a:moveTo>
                    <a:lnTo>
                      <a:pt x="1049" y="4924"/>
                    </a:lnTo>
                    <a:lnTo>
                      <a:pt x="1049" y="5040"/>
                    </a:lnTo>
                    <a:lnTo>
                      <a:pt x="414" y="5040"/>
                    </a:lnTo>
                    <a:lnTo>
                      <a:pt x="414" y="4924"/>
                    </a:lnTo>
                    <a:close/>
                    <a:moveTo>
                      <a:pt x="217" y="4924"/>
                    </a:moveTo>
                    <a:lnTo>
                      <a:pt x="414" y="4924"/>
                    </a:lnTo>
                    <a:lnTo>
                      <a:pt x="414" y="5158"/>
                    </a:lnTo>
                    <a:lnTo>
                      <a:pt x="217" y="5158"/>
                    </a:lnTo>
                    <a:lnTo>
                      <a:pt x="217" y="4924"/>
                    </a:lnTo>
                    <a:close/>
                    <a:moveTo>
                      <a:pt x="0" y="4924"/>
                    </a:moveTo>
                    <a:lnTo>
                      <a:pt x="217" y="4924"/>
                    </a:lnTo>
                    <a:lnTo>
                      <a:pt x="217" y="5158"/>
                    </a:lnTo>
                    <a:lnTo>
                      <a:pt x="0" y="5158"/>
                    </a:lnTo>
                    <a:lnTo>
                      <a:pt x="0" y="4924"/>
                    </a:lnTo>
                    <a:close/>
                    <a:moveTo>
                      <a:pt x="414" y="3399"/>
                    </a:moveTo>
                    <a:lnTo>
                      <a:pt x="1049" y="3399"/>
                    </a:lnTo>
                    <a:lnTo>
                      <a:pt x="1049" y="3518"/>
                    </a:lnTo>
                    <a:lnTo>
                      <a:pt x="414" y="3518"/>
                    </a:lnTo>
                    <a:lnTo>
                      <a:pt x="414" y="3399"/>
                    </a:lnTo>
                    <a:close/>
                    <a:moveTo>
                      <a:pt x="414" y="3283"/>
                    </a:moveTo>
                    <a:lnTo>
                      <a:pt x="1049" y="3283"/>
                    </a:lnTo>
                    <a:lnTo>
                      <a:pt x="1049" y="3399"/>
                    </a:lnTo>
                    <a:lnTo>
                      <a:pt x="414" y="3399"/>
                    </a:lnTo>
                    <a:lnTo>
                      <a:pt x="414" y="3283"/>
                    </a:lnTo>
                    <a:close/>
                    <a:moveTo>
                      <a:pt x="217" y="3283"/>
                    </a:moveTo>
                    <a:lnTo>
                      <a:pt x="414" y="3283"/>
                    </a:lnTo>
                    <a:lnTo>
                      <a:pt x="414" y="3518"/>
                    </a:lnTo>
                    <a:lnTo>
                      <a:pt x="217" y="3518"/>
                    </a:lnTo>
                    <a:lnTo>
                      <a:pt x="217" y="3283"/>
                    </a:lnTo>
                    <a:close/>
                    <a:moveTo>
                      <a:pt x="0" y="3283"/>
                    </a:moveTo>
                    <a:lnTo>
                      <a:pt x="217" y="3283"/>
                    </a:lnTo>
                    <a:lnTo>
                      <a:pt x="217" y="3518"/>
                    </a:lnTo>
                    <a:lnTo>
                      <a:pt x="0" y="3518"/>
                    </a:lnTo>
                    <a:lnTo>
                      <a:pt x="0" y="3283"/>
                    </a:lnTo>
                    <a:close/>
                    <a:moveTo>
                      <a:pt x="414" y="1759"/>
                    </a:moveTo>
                    <a:lnTo>
                      <a:pt x="1049" y="1759"/>
                    </a:lnTo>
                    <a:lnTo>
                      <a:pt x="1049" y="1875"/>
                    </a:lnTo>
                    <a:lnTo>
                      <a:pt x="414" y="1875"/>
                    </a:lnTo>
                    <a:lnTo>
                      <a:pt x="414" y="1759"/>
                    </a:lnTo>
                    <a:close/>
                    <a:moveTo>
                      <a:pt x="414" y="1641"/>
                    </a:moveTo>
                    <a:lnTo>
                      <a:pt x="1049" y="1641"/>
                    </a:lnTo>
                    <a:lnTo>
                      <a:pt x="1049" y="1759"/>
                    </a:lnTo>
                    <a:lnTo>
                      <a:pt x="414" y="1759"/>
                    </a:lnTo>
                    <a:lnTo>
                      <a:pt x="414" y="1641"/>
                    </a:lnTo>
                    <a:close/>
                    <a:moveTo>
                      <a:pt x="217" y="1641"/>
                    </a:moveTo>
                    <a:lnTo>
                      <a:pt x="414" y="1641"/>
                    </a:lnTo>
                    <a:lnTo>
                      <a:pt x="414" y="1875"/>
                    </a:lnTo>
                    <a:lnTo>
                      <a:pt x="217" y="1875"/>
                    </a:lnTo>
                    <a:lnTo>
                      <a:pt x="217" y="1641"/>
                    </a:lnTo>
                    <a:close/>
                    <a:moveTo>
                      <a:pt x="0" y="1641"/>
                    </a:moveTo>
                    <a:lnTo>
                      <a:pt x="217" y="1641"/>
                    </a:lnTo>
                    <a:lnTo>
                      <a:pt x="217" y="1875"/>
                    </a:lnTo>
                    <a:lnTo>
                      <a:pt x="0" y="1875"/>
                    </a:lnTo>
                    <a:lnTo>
                      <a:pt x="0" y="1641"/>
                    </a:lnTo>
                    <a:close/>
                    <a:moveTo>
                      <a:pt x="414" y="116"/>
                    </a:moveTo>
                    <a:lnTo>
                      <a:pt x="1049" y="116"/>
                    </a:lnTo>
                    <a:lnTo>
                      <a:pt x="1049" y="235"/>
                    </a:lnTo>
                    <a:lnTo>
                      <a:pt x="414" y="235"/>
                    </a:lnTo>
                    <a:lnTo>
                      <a:pt x="414" y="116"/>
                    </a:lnTo>
                    <a:close/>
                    <a:moveTo>
                      <a:pt x="414" y="0"/>
                    </a:moveTo>
                    <a:lnTo>
                      <a:pt x="1049" y="0"/>
                    </a:lnTo>
                    <a:lnTo>
                      <a:pt x="1049" y="116"/>
                    </a:lnTo>
                    <a:lnTo>
                      <a:pt x="414" y="116"/>
                    </a:lnTo>
                    <a:lnTo>
                      <a:pt x="414" y="0"/>
                    </a:lnTo>
                    <a:close/>
                    <a:moveTo>
                      <a:pt x="217" y="0"/>
                    </a:moveTo>
                    <a:lnTo>
                      <a:pt x="414" y="0"/>
                    </a:lnTo>
                    <a:lnTo>
                      <a:pt x="414" y="235"/>
                    </a:lnTo>
                    <a:lnTo>
                      <a:pt x="217" y="235"/>
                    </a:lnTo>
                    <a:lnTo>
                      <a:pt x="217" y="0"/>
                    </a:lnTo>
                    <a:close/>
                    <a:moveTo>
                      <a:pt x="0" y="0"/>
                    </a:moveTo>
                    <a:lnTo>
                      <a:pt x="217" y="0"/>
                    </a:lnTo>
                    <a:lnTo>
                      <a:pt x="217" y="235"/>
                    </a:lnTo>
                    <a:lnTo>
                      <a:pt x="0" y="23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13" name="Line 308">
                <a:extLst>
                  <a:ext uri="{FF2B5EF4-FFF2-40B4-BE49-F238E27FC236}">
                    <a16:creationId xmlns:a16="http://schemas.microsoft.com/office/drawing/2014/main" id="{17DCE1C4-B9C3-5FE1-9F86-6996E317EC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14" name="Line 309">
                <a:extLst>
                  <a:ext uri="{FF2B5EF4-FFF2-40B4-BE49-F238E27FC236}">
                    <a16:creationId xmlns:a16="http://schemas.microsoft.com/office/drawing/2014/main" id="{FEAFDB86-5F4D-9970-9DC2-FB7DDEB7CD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895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15" name="Line 310">
                <a:extLst>
                  <a:ext uri="{FF2B5EF4-FFF2-40B4-BE49-F238E27FC236}">
                    <a16:creationId xmlns:a16="http://schemas.microsoft.com/office/drawing/2014/main" id="{8417499D-586D-FCEB-C415-35CFD03A41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895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16" name="Line 311">
                <a:extLst>
                  <a:ext uri="{FF2B5EF4-FFF2-40B4-BE49-F238E27FC236}">
                    <a16:creationId xmlns:a16="http://schemas.microsoft.com/office/drawing/2014/main" id="{6D7197F7-55E0-152C-792D-D72EEE46DB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169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17" name="Line 312">
                <a:extLst>
                  <a:ext uri="{FF2B5EF4-FFF2-40B4-BE49-F238E27FC236}">
                    <a16:creationId xmlns:a16="http://schemas.microsoft.com/office/drawing/2014/main" id="{9B4014D2-4FBE-7B40-6BC0-AD93FD4704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169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18" name="Line 313">
                <a:extLst>
                  <a:ext uri="{FF2B5EF4-FFF2-40B4-BE49-F238E27FC236}">
                    <a16:creationId xmlns:a16="http://schemas.microsoft.com/office/drawing/2014/main" id="{F86932B8-98F2-4A81-1434-BD0876E24D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19" name="Line 314">
                <a:extLst>
                  <a:ext uri="{FF2B5EF4-FFF2-40B4-BE49-F238E27FC236}">
                    <a16:creationId xmlns:a16="http://schemas.microsoft.com/office/drawing/2014/main" id="{4613ED18-C358-3F9D-CE18-80988EE07E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0" name="Line 315">
                <a:extLst>
                  <a:ext uri="{FF2B5EF4-FFF2-40B4-BE49-F238E27FC236}">
                    <a16:creationId xmlns:a16="http://schemas.microsoft.com/office/drawing/2014/main" id="{35706BFF-780A-F8C9-77DA-8B42353C72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192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1" name="Line 316">
                <a:extLst>
                  <a:ext uri="{FF2B5EF4-FFF2-40B4-BE49-F238E27FC236}">
                    <a16:creationId xmlns:a16="http://schemas.microsoft.com/office/drawing/2014/main" id="{7CE682B6-C8FD-4F45-1A33-8B2190D64F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192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2" name="Line 317">
                <a:extLst>
                  <a:ext uri="{FF2B5EF4-FFF2-40B4-BE49-F238E27FC236}">
                    <a16:creationId xmlns:a16="http://schemas.microsoft.com/office/drawing/2014/main" id="{F6285962-CFEE-7213-BBD7-F17E10B321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3" name="Line 318">
                <a:extLst>
                  <a:ext uri="{FF2B5EF4-FFF2-40B4-BE49-F238E27FC236}">
                    <a16:creationId xmlns:a16="http://schemas.microsoft.com/office/drawing/2014/main" id="{1A7FECF4-0013-5D42-B99C-DD978A4378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4" name="Line 319">
                <a:extLst>
                  <a:ext uri="{FF2B5EF4-FFF2-40B4-BE49-F238E27FC236}">
                    <a16:creationId xmlns:a16="http://schemas.microsoft.com/office/drawing/2014/main" id="{A15C2141-BFD7-F679-2AB9-E1DFFC772BA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215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5" name="Line 320">
                <a:extLst>
                  <a:ext uri="{FF2B5EF4-FFF2-40B4-BE49-F238E27FC236}">
                    <a16:creationId xmlns:a16="http://schemas.microsoft.com/office/drawing/2014/main" id="{07F4CE96-AE6E-BF4B-012A-D20F5FD3B6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215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6" name="Line 321">
                <a:extLst>
                  <a:ext uri="{FF2B5EF4-FFF2-40B4-BE49-F238E27FC236}">
                    <a16:creationId xmlns:a16="http://schemas.microsoft.com/office/drawing/2014/main" id="{BF1F038A-7DEE-E259-6E54-CD4B8719AC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7" name="Line 322">
                <a:extLst>
                  <a:ext uri="{FF2B5EF4-FFF2-40B4-BE49-F238E27FC236}">
                    <a16:creationId xmlns:a16="http://schemas.microsoft.com/office/drawing/2014/main" id="{3720D8FF-51CC-ACB3-64C5-2654A88595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8" name="Line 323">
                <a:extLst>
                  <a:ext uri="{FF2B5EF4-FFF2-40B4-BE49-F238E27FC236}">
                    <a16:creationId xmlns:a16="http://schemas.microsoft.com/office/drawing/2014/main" id="{502FA6BB-83AE-BCBA-0E9E-FDD66BE571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239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29" name="Line 324">
                <a:extLst>
                  <a:ext uri="{FF2B5EF4-FFF2-40B4-BE49-F238E27FC236}">
                    <a16:creationId xmlns:a16="http://schemas.microsoft.com/office/drawing/2014/main" id="{33E5BFCB-942B-830A-D595-CE8A852CDF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239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0" name="Line 325">
                <a:extLst>
                  <a:ext uri="{FF2B5EF4-FFF2-40B4-BE49-F238E27FC236}">
                    <a16:creationId xmlns:a16="http://schemas.microsoft.com/office/drawing/2014/main" id="{6BBB1A2A-1634-735B-1AA6-6BD8DF4D8C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1" name="Line 326">
                <a:extLst>
                  <a:ext uri="{FF2B5EF4-FFF2-40B4-BE49-F238E27FC236}">
                    <a16:creationId xmlns:a16="http://schemas.microsoft.com/office/drawing/2014/main" id="{7F6BCC18-5737-53C5-0C45-B418292827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2" name="Line 327">
                <a:extLst>
                  <a:ext uri="{FF2B5EF4-FFF2-40B4-BE49-F238E27FC236}">
                    <a16:creationId xmlns:a16="http://schemas.microsoft.com/office/drawing/2014/main" id="{176A8950-A284-4063-15AB-8B6F453E3E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262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3" name="Line 328">
                <a:extLst>
                  <a:ext uri="{FF2B5EF4-FFF2-40B4-BE49-F238E27FC236}">
                    <a16:creationId xmlns:a16="http://schemas.microsoft.com/office/drawing/2014/main" id="{D06FF8A9-88E4-BA42-91DF-8B84362B46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262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4" name="Line 329">
                <a:extLst>
                  <a:ext uri="{FF2B5EF4-FFF2-40B4-BE49-F238E27FC236}">
                    <a16:creationId xmlns:a16="http://schemas.microsoft.com/office/drawing/2014/main" id="{2333D403-366B-A33A-F9B1-12A32FB44F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5" name="Line 330">
                <a:extLst>
                  <a:ext uri="{FF2B5EF4-FFF2-40B4-BE49-F238E27FC236}">
                    <a16:creationId xmlns:a16="http://schemas.microsoft.com/office/drawing/2014/main" id="{07FFAFB8-8B21-2DBA-E895-8089ACBB5D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6" name="Line 331">
                <a:extLst>
                  <a:ext uri="{FF2B5EF4-FFF2-40B4-BE49-F238E27FC236}">
                    <a16:creationId xmlns:a16="http://schemas.microsoft.com/office/drawing/2014/main" id="{1C92FA70-8B3A-29CE-6B91-3431C664E8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286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7" name="Line 332">
                <a:extLst>
                  <a:ext uri="{FF2B5EF4-FFF2-40B4-BE49-F238E27FC236}">
                    <a16:creationId xmlns:a16="http://schemas.microsoft.com/office/drawing/2014/main" id="{33250C67-810B-5335-2A69-77629354C5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286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8" name="Line 333">
                <a:extLst>
                  <a:ext uri="{FF2B5EF4-FFF2-40B4-BE49-F238E27FC236}">
                    <a16:creationId xmlns:a16="http://schemas.microsoft.com/office/drawing/2014/main" id="{F1C53370-4AF0-54CB-9D8F-FDE99AFD03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39" name="Line 334">
                <a:extLst>
                  <a:ext uri="{FF2B5EF4-FFF2-40B4-BE49-F238E27FC236}">
                    <a16:creationId xmlns:a16="http://schemas.microsoft.com/office/drawing/2014/main" id="{11A5B42F-29A5-FD68-27BA-A86D6DF23A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0" name="Line 335">
                <a:extLst>
                  <a:ext uri="{FF2B5EF4-FFF2-40B4-BE49-F238E27FC236}">
                    <a16:creationId xmlns:a16="http://schemas.microsoft.com/office/drawing/2014/main" id="{BFE6CD6C-7DE7-19B9-82A4-8C194C2B8B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3096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1" name="Line 336">
                <a:extLst>
                  <a:ext uri="{FF2B5EF4-FFF2-40B4-BE49-F238E27FC236}">
                    <a16:creationId xmlns:a16="http://schemas.microsoft.com/office/drawing/2014/main" id="{B7BB12A2-59D6-35B0-A324-92524AF06D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3096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2" name="Line 337">
                <a:extLst>
                  <a:ext uri="{FF2B5EF4-FFF2-40B4-BE49-F238E27FC236}">
                    <a16:creationId xmlns:a16="http://schemas.microsoft.com/office/drawing/2014/main" id="{2C843AD7-0D0C-5D55-DDB2-45313EED4F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3" name="Line 338">
                <a:extLst>
                  <a:ext uri="{FF2B5EF4-FFF2-40B4-BE49-F238E27FC236}">
                    <a16:creationId xmlns:a16="http://schemas.microsoft.com/office/drawing/2014/main" id="{4C045302-AA7E-548F-220B-FB9F16E18D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4" name="Line 339">
                <a:extLst>
                  <a:ext uri="{FF2B5EF4-FFF2-40B4-BE49-F238E27FC236}">
                    <a16:creationId xmlns:a16="http://schemas.microsoft.com/office/drawing/2014/main" id="{0A369022-F11E-090E-5A5A-B16C807103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333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5" name="Line 340">
                <a:extLst>
                  <a:ext uri="{FF2B5EF4-FFF2-40B4-BE49-F238E27FC236}">
                    <a16:creationId xmlns:a16="http://schemas.microsoft.com/office/drawing/2014/main" id="{79640CE1-E5AB-2063-0EC6-C3AA182B8D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333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6" name="Line 341">
                <a:extLst>
                  <a:ext uri="{FF2B5EF4-FFF2-40B4-BE49-F238E27FC236}">
                    <a16:creationId xmlns:a16="http://schemas.microsoft.com/office/drawing/2014/main" id="{464255B1-2A59-B895-D74E-5BEF56671D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7" name="Line 342">
                <a:extLst>
                  <a:ext uri="{FF2B5EF4-FFF2-40B4-BE49-F238E27FC236}">
                    <a16:creationId xmlns:a16="http://schemas.microsoft.com/office/drawing/2014/main" id="{F8A8EFC1-A2FF-E99B-C7EE-C7D760285C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8" name="Line 343">
                <a:extLst>
                  <a:ext uri="{FF2B5EF4-FFF2-40B4-BE49-F238E27FC236}">
                    <a16:creationId xmlns:a16="http://schemas.microsoft.com/office/drawing/2014/main" id="{F918BE81-88FA-4516-8BE3-E02B8FBB04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169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49" name="Line 344">
                <a:extLst>
                  <a:ext uri="{FF2B5EF4-FFF2-40B4-BE49-F238E27FC236}">
                    <a16:creationId xmlns:a16="http://schemas.microsoft.com/office/drawing/2014/main" id="{5D053C7A-EA65-050F-8F89-5DF031A958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356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0" name="Line 345">
                <a:extLst>
                  <a:ext uri="{FF2B5EF4-FFF2-40B4-BE49-F238E27FC236}">
                    <a16:creationId xmlns:a16="http://schemas.microsoft.com/office/drawing/2014/main" id="{207278AC-0B39-2AFF-5905-4FFE382AAE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356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1" name="Line 346">
                <a:extLst>
                  <a:ext uri="{FF2B5EF4-FFF2-40B4-BE49-F238E27FC236}">
                    <a16:creationId xmlns:a16="http://schemas.microsoft.com/office/drawing/2014/main" id="{CFA65938-7212-42D5-F529-5856798090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2" name="Line 347">
                <a:extLst>
                  <a:ext uri="{FF2B5EF4-FFF2-40B4-BE49-F238E27FC236}">
                    <a16:creationId xmlns:a16="http://schemas.microsoft.com/office/drawing/2014/main" id="{747A98BC-F59B-BFD0-B4D9-DDC1E0FEBE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3" name="Line 348">
                <a:extLst>
                  <a:ext uri="{FF2B5EF4-FFF2-40B4-BE49-F238E27FC236}">
                    <a16:creationId xmlns:a16="http://schemas.microsoft.com/office/drawing/2014/main" id="{482B57BF-6572-7B4D-9C39-2EAF5B7B3C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192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4" name="Line 349">
                <a:extLst>
                  <a:ext uri="{FF2B5EF4-FFF2-40B4-BE49-F238E27FC236}">
                    <a16:creationId xmlns:a16="http://schemas.microsoft.com/office/drawing/2014/main" id="{3FA10394-C35C-286A-0F11-AD48D177BD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380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5" name="Line 350">
                <a:extLst>
                  <a:ext uri="{FF2B5EF4-FFF2-40B4-BE49-F238E27FC236}">
                    <a16:creationId xmlns:a16="http://schemas.microsoft.com/office/drawing/2014/main" id="{A2E2E878-B10A-5914-E956-A9515C6A73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380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6" name="Line 351">
                <a:extLst>
                  <a:ext uri="{FF2B5EF4-FFF2-40B4-BE49-F238E27FC236}">
                    <a16:creationId xmlns:a16="http://schemas.microsoft.com/office/drawing/2014/main" id="{48C34613-614C-F322-7260-E035B2750C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7" name="Line 352">
                <a:extLst>
                  <a:ext uri="{FF2B5EF4-FFF2-40B4-BE49-F238E27FC236}">
                    <a16:creationId xmlns:a16="http://schemas.microsoft.com/office/drawing/2014/main" id="{7DF55852-754C-FBE1-8E64-2A398F9C74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8" name="Line 353">
                <a:extLst>
                  <a:ext uri="{FF2B5EF4-FFF2-40B4-BE49-F238E27FC236}">
                    <a16:creationId xmlns:a16="http://schemas.microsoft.com/office/drawing/2014/main" id="{E2012BE4-BB1A-62DA-8E72-314B4A3CD9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215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59" name="Line 354">
                <a:extLst>
                  <a:ext uri="{FF2B5EF4-FFF2-40B4-BE49-F238E27FC236}">
                    <a16:creationId xmlns:a16="http://schemas.microsoft.com/office/drawing/2014/main" id="{FE8983BF-1758-6597-80A2-953F4D2096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403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0" name="Line 355">
                <a:extLst>
                  <a:ext uri="{FF2B5EF4-FFF2-40B4-BE49-F238E27FC236}">
                    <a16:creationId xmlns:a16="http://schemas.microsoft.com/office/drawing/2014/main" id="{12420069-03F9-2DA1-8E78-4E272253F1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403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1" name="Line 356">
                <a:extLst>
                  <a:ext uri="{FF2B5EF4-FFF2-40B4-BE49-F238E27FC236}">
                    <a16:creationId xmlns:a16="http://schemas.microsoft.com/office/drawing/2014/main" id="{08744E78-EE21-0943-58EB-BB17F9AB46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2" name="Line 357">
                <a:extLst>
                  <a:ext uri="{FF2B5EF4-FFF2-40B4-BE49-F238E27FC236}">
                    <a16:creationId xmlns:a16="http://schemas.microsoft.com/office/drawing/2014/main" id="{323F6F8D-39F4-4C78-6FEC-3A50CBB8C6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3" name="Line 358">
                <a:extLst>
                  <a:ext uri="{FF2B5EF4-FFF2-40B4-BE49-F238E27FC236}">
                    <a16:creationId xmlns:a16="http://schemas.microsoft.com/office/drawing/2014/main" id="{F4F44014-16E0-0D5D-51D2-28471D7EF4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239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4" name="Line 359">
                <a:extLst>
                  <a:ext uri="{FF2B5EF4-FFF2-40B4-BE49-F238E27FC236}">
                    <a16:creationId xmlns:a16="http://schemas.microsoft.com/office/drawing/2014/main" id="{3E2C6E8D-2371-3513-DC1F-94C15993EF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426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5" name="Line 360">
                <a:extLst>
                  <a:ext uri="{FF2B5EF4-FFF2-40B4-BE49-F238E27FC236}">
                    <a16:creationId xmlns:a16="http://schemas.microsoft.com/office/drawing/2014/main" id="{259A4524-B946-4C5C-FA59-CD87D44371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426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6" name="Line 361">
                <a:extLst>
                  <a:ext uri="{FF2B5EF4-FFF2-40B4-BE49-F238E27FC236}">
                    <a16:creationId xmlns:a16="http://schemas.microsoft.com/office/drawing/2014/main" id="{DBA0F010-99D8-AA84-70F5-55C19D6F62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7" name="Line 362">
                <a:extLst>
                  <a:ext uri="{FF2B5EF4-FFF2-40B4-BE49-F238E27FC236}">
                    <a16:creationId xmlns:a16="http://schemas.microsoft.com/office/drawing/2014/main" id="{B5277F81-FA78-499F-A483-C23CF5E920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8" name="Line 363">
                <a:extLst>
                  <a:ext uri="{FF2B5EF4-FFF2-40B4-BE49-F238E27FC236}">
                    <a16:creationId xmlns:a16="http://schemas.microsoft.com/office/drawing/2014/main" id="{2F7DC083-F616-1DCA-0A06-8FFD9FBFD7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262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69" name="Line 364">
                <a:extLst>
                  <a:ext uri="{FF2B5EF4-FFF2-40B4-BE49-F238E27FC236}">
                    <a16:creationId xmlns:a16="http://schemas.microsoft.com/office/drawing/2014/main" id="{EA748053-B5F4-3670-10BF-53AB40AEFA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450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0" name="Line 365">
                <a:extLst>
                  <a:ext uri="{FF2B5EF4-FFF2-40B4-BE49-F238E27FC236}">
                    <a16:creationId xmlns:a16="http://schemas.microsoft.com/office/drawing/2014/main" id="{9864C818-8ADB-8481-2B11-4E8302CBBE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450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1" name="Line 366">
                <a:extLst>
                  <a:ext uri="{FF2B5EF4-FFF2-40B4-BE49-F238E27FC236}">
                    <a16:creationId xmlns:a16="http://schemas.microsoft.com/office/drawing/2014/main" id="{E6EF4BCE-112C-D944-0ACD-7D31D6D99F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2" name="Line 367">
                <a:extLst>
                  <a:ext uri="{FF2B5EF4-FFF2-40B4-BE49-F238E27FC236}">
                    <a16:creationId xmlns:a16="http://schemas.microsoft.com/office/drawing/2014/main" id="{69EBD447-0FA2-81D8-03E0-6CA537811C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3" name="Line 368">
                <a:extLst>
                  <a:ext uri="{FF2B5EF4-FFF2-40B4-BE49-F238E27FC236}">
                    <a16:creationId xmlns:a16="http://schemas.microsoft.com/office/drawing/2014/main" id="{F01525DD-396D-BCC7-BCC9-3652AE6281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2861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4" name="Line 369">
                <a:extLst>
                  <a:ext uri="{FF2B5EF4-FFF2-40B4-BE49-F238E27FC236}">
                    <a16:creationId xmlns:a16="http://schemas.microsoft.com/office/drawing/2014/main" id="{10A28EF1-701D-712B-DA3B-1185A867D6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473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5" name="Line 370">
                <a:extLst>
                  <a:ext uri="{FF2B5EF4-FFF2-40B4-BE49-F238E27FC236}">
                    <a16:creationId xmlns:a16="http://schemas.microsoft.com/office/drawing/2014/main" id="{F276CE1A-F079-4225-21D7-574BA5EC60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473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6" name="Line 371">
                <a:extLst>
                  <a:ext uri="{FF2B5EF4-FFF2-40B4-BE49-F238E27FC236}">
                    <a16:creationId xmlns:a16="http://schemas.microsoft.com/office/drawing/2014/main" id="{86124C59-6AB0-3845-0782-2C7BB8B01D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7" name="Line 372">
                <a:extLst>
                  <a:ext uri="{FF2B5EF4-FFF2-40B4-BE49-F238E27FC236}">
                    <a16:creationId xmlns:a16="http://schemas.microsoft.com/office/drawing/2014/main" id="{9B0A5177-C356-3CC8-F826-310AEE0A51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8" name="Line 373">
                <a:extLst>
                  <a:ext uri="{FF2B5EF4-FFF2-40B4-BE49-F238E27FC236}">
                    <a16:creationId xmlns:a16="http://schemas.microsoft.com/office/drawing/2014/main" id="{98A22531-1A6A-3A67-63F1-44F4018E99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3096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79" name="Line 374">
                <a:extLst>
                  <a:ext uri="{FF2B5EF4-FFF2-40B4-BE49-F238E27FC236}">
                    <a16:creationId xmlns:a16="http://schemas.microsoft.com/office/drawing/2014/main" id="{EE1949F9-19A1-8CA1-80F6-5215B873EA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497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0" name="Line 375">
                <a:extLst>
                  <a:ext uri="{FF2B5EF4-FFF2-40B4-BE49-F238E27FC236}">
                    <a16:creationId xmlns:a16="http://schemas.microsoft.com/office/drawing/2014/main" id="{9C0142B7-6E4F-5087-04B6-EE774011B4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497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1" name="Line 376">
                <a:extLst>
                  <a:ext uri="{FF2B5EF4-FFF2-40B4-BE49-F238E27FC236}">
                    <a16:creationId xmlns:a16="http://schemas.microsoft.com/office/drawing/2014/main" id="{85A95A6E-9692-693D-547E-EA8A819757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2" name="Line 377">
                <a:extLst>
                  <a:ext uri="{FF2B5EF4-FFF2-40B4-BE49-F238E27FC236}">
                    <a16:creationId xmlns:a16="http://schemas.microsoft.com/office/drawing/2014/main" id="{8631612A-3366-2E69-EADD-7B851885F8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3" name="Line 378">
                <a:extLst>
                  <a:ext uri="{FF2B5EF4-FFF2-40B4-BE49-F238E27FC236}">
                    <a16:creationId xmlns:a16="http://schemas.microsoft.com/office/drawing/2014/main" id="{DDAE78B1-F5C8-3648-F809-BEE4A3B7B0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3331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4" name="Line 379">
                <a:extLst>
                  <a:ext uri="{FF2B5EF4-FFF2-40B4-BE49-F238E27FC236}">
                    <a16:creationId xmlns:a16="http://schemas.microsoft.com/office/drawing/2014/main" id="{C891E803-FD17-1F40-71DA-A7B94467C1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520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5" name="Line 380">
                <a:extLst>
                  <a:ext uri="{FF2B5EF4-FFF2-40B4-BE49-F238E27FC236}">
                    <a16:creationId xmlns:a16="http://schemas.microsoft.com/office/drawing/2014/main" id="{4EA2F567-0C00-9C67-29EC-0AC5D5EF94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520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6" name="Line 381">
                <a:extLst>
                  <a:ext uri="{FF2B5EF4-FFF2-40B4-BE49-F238E27FC236}">
                    <a16:creationId xmlns:a16="http://schemas.microsoft.com/office/drawing/2014/main" id="{B6D23BE3-C29A-4CE8-E745-0DF2B6BE41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7" name="Line 382">
                <a:extLst>
                  <a:ext uri="{FF2B5EF4-FFF2-40B4-BE49-F238E27FC236}">
                    <a16:creationId xmlns:a16="http://schemas.microsoft.com/office/drawing/2014/main" id="{97A6C062-8709-ABD5-3EA6-99E9C910B5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8" name="Line 383">
                <a:extLst>
                  <a:ext uri="{FF2B5EF4-FFF2-40B4-BE49-F238E27FC236}">
                    <a16:creationId xmlns:a16="http://schemas.microsoft.com/office/drawing/2014/main" id="{103EA66B-0A69-084E-ED3E-29FAF29BA0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544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89" name="Line 384">
                <a:extLst>
                  <a:ext uri="{FF2B5EF4-FFF2-40B4-BE49-F238E27FC236}">
                    <a16:creationId xmlns:a16="http://schemas.microsoft.com/office/drawing/2014/main" id="{892CAE0C-B59E-44E5-508D-6FED2203FF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356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0" name="Line 385">
                <a:extLst>
                  <a:ext uri="{FF2B5EF4-FFF2-40B4-BE49-F238E27FC236}">
                    <a16:creationId xmlns:a16="http://schemas.microsoft.com/office/drawing/2014/main" id="{01F633C5-7A8F-841A-2900-314616609C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544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1" name="Line 386">
                <a:extLst>
                  <a:ext uri="{FF2B5EF4-FFF2-40B4-BE49-F238E27FC236}">
                    <a16:creationId xmlns:a16="http://schemas.microsoft.com/office/drawing/2014/main" id="{A9E72751-664E-CBFC-0979-E8066B5DB9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2" name="Line 387">
                <a:extLst>
                  <a:ext uri="{FF2B5EF4-FFF2-40B4-BE49-F238E27FC236}">
                    <a16:creationId xmlns:a16="http://schemas.microsoft.com/office/drawing/2014/main" id="{1AC3D7C5-224B-64F8-B176-6C5A4B3C88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3" name="Line 388">
                <a:extLst>
                  <a:ext uri="{FF2B5EF4-FFF2-40B4-BE49-F238E27FC236}">
                    <a16:creationId xmlns:a16="http://schemas.microsoft.com/office/drawing/2014/main" id="{B0CD10EB-2107-E6D0-60D5-A37A01184D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567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4" name="Line 389">
                <a:extLst>
                  <a:ext uri="{FF2B5EF4-FFF2-40B4-BE49-F238E27FC236}">
                    <a16:creationId xmlns:a16="http://schemas.microsoft.com/office/drawing/2014/main" id="{F0EF571C-C4DA-9D2B-F2B2-17FE0E6999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380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5" name="Line 390">
                <a:extLst>
                  <a:ext uri="{FF2B5EF4-FFF2-40B4-BE49-F238E27FC236}">
                    <a16:creationId xmlns:a16="http://schemas.microsoft.com/office/drawing/2014/main" id="{0E67A390-B73F-BA83-9BE1-BCBA57DF5C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567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6" name="Line 391">
                <a:extLst>
                  <a:ext uri="{FF2B5EF4-FFF2-40B4-BE49-F238E27FC236}">
                    <a16:creationId xmlns:a16="http://schemas.microsoft.com/office/drawing/2014/main" id="{149445D1-5833-0E53-AAE4-AF5C5457C3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7" name="Line 392">
                <a:extLst>
                  <a:ext uri="{FF2B5EF4-FFF2-40B4-BE49-F238E27FC236}">
                    <a16:creationId xmlns:a16="http://schemas.microsoft.com/office/drawing/2014/main" id="{0FD7BAA3-9029-5D4B-D926-5BC076FDB6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8" name="Line 393">
                <a:extLst>
                  <a:ext uri="{FF2B5EF4-FFF2-40B4-BE49-F238E27FC236}">
                    <a16:creationId xmlns:a16="http://schemas.microsoft.com/office/drawing/2014/main" id="{03A7B430-49D4-6321-DF35-494096F2B6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591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299" name="Line 394">
                <a:extLst>
                  <a:ext uri="{FF2B5EF4-FFF2-40B4-BE49-F238E27FC236}">
                    <a16:creationId xmlns:a16="http://schemas.microsoft.com/office/drawing/2014/main" id="{562E425A-2029-933E-0CFB-DDE2272228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591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0" name="Line 395">
                <a:extLst>
                  <a:ext uri="{FF2B5EF4-FFF2-40B4-BE49-F238E27FC236}">
                    <a16:creationId xmlns:a16="http://schemas.microsoft.com/office/drawing/2014/main" id="{113AC3B2-1A13-AC0A-B7EB-8FA7D3594C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403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1" name="Line 396">
                <a:extLst>
                  <a:ext uri="{FF2B5EF4-FFF2-40B4-BE49-F238E27FC236}">
                    <a16:creationId xmlns:a16="http://schemas.microsoft.com/office/drawing/2014/main" id="{B64118CB-7FE1-BE75-CA86-F90BDFCF5E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2" name="Line 397">
                <a:extLst>
                  <a:ext uri="{FF2B5EF4-FFF2-40B4-BE49-F238E27FC236}">
                    <a16:creationId xmlns:a16="http://schemas.microsoft.com/office/drawing/2014/main" id="{2D6C4CD5-8C77-B3BC-5B68-2134B316DC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3" name="Line 398">
                <a:extLst>
                  <a:ext uri="{FF2B5EF4-FFF2-40B4-BE49-F238E27FC236}">
                    <a16:creationId xmlns:a16="http://schemas.microsoft.com/office/drawing/2014/main" id="{5C8231A9-64BB-D4A1-2E01-76FDFFBCF8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614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4" name="Line 399">
                <a:extLst>
                  <a:ext uri="{FF2B5EF4-FFF2-40B4-BE49-F238E27FC236}">
                    <a16:creationId xmlns:a16="http://schemas.microsoft.com/office/drawing/2014/main" id="{D2A248E2-9AE1-CF7B-7FB0-601A0BD9E5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614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5" name="Line 400">
                <a:extLst>
                  <a:ext uri="{FF2B5EF4-FFF2-40B4-BE49-F238E27FC236}">
                    <a16:creationId xmlns:a16="http://schemas.microsoft.com/office/drawing/2014/main" id="{49D08D4C-9752-1150-C2DA-514FEE2652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426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6" name="Line 401">
                <a:extLst>
                  <a:ext uri="{FF2B5EF4-FFF2-40B4-BE49-F238E27FC236}">
                    <a16:creationId xmlns:a16="http://schemas.microsoft.com/office/drawing/2014/main" id="{3524FDE1-22C6-A1FA-A509-001089E678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7" name="Line 402">
                <a:extLst>
                  <a:ext uri="{FF2B5EF4-FFF2-40B4-BE49-F238E27FC236}">
                    <a16:creationId xmlns:a16="http://schemas.microsoft.com/office/drawing/2014/main" id="{71E61B64-B400-3B0D-6BD1-21F741C13C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8" name="Line 403">
                <a:extLst>
                  <a:ext uri="{FF2B5EF4-FFF2-40B4-BE49-F238E27FC236}">
                    <a16:creationId xmlns:a16="http://schemas.microsoft.com/office/drawing/2014/main" id="{29639733-2C60-EA4D-149E-22F30AB61F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637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09" name="Line 404">
                <a:extLst>
                  <a:ext uri="{FF2B5EF4-FFF2-40B4-BE49-F238E27FC236}">
                    <a16:creationId xmlns:a16="http://schemas.microsoft.com/office/drawing/2014/main" id="{7A558033-6A24-2020-3999-918824A597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637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310" name="Line 405">
                <a:extLst>
                  <a:ext uri="{FF2B5EF4-FFF2-40B4-BE49-F238E27FC236}">
                    <a16:creationId xmlns:a16="http://schemas.microsoft.com/office/drawing/2014/main" id="{0C77F849-6854-50EA-E950-C2770A35F1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450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8" name="Group 607">
              <a:extLst>
                <a:ext uri="{FF2B5EF4-FFF2-40B4-BE49-F238E27FC236}">
                  <a16:creationId xmlns:a16="http://schemas.microsoft.com/office/drawing/2014/main" id="{8481BC6E-FFFE-125C-F310-D2AFD48F9CD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83" y="1455"/>
              <a:ext cx="2104" cy="7503"/>
              <a:chOff x="1483" y="1455"/>
              <a:chExt cx="2104" cy="7503"/>
            </a:xfrm>
          </p:grpSpPr>
          <p:sp>
            <p:nvSpPr>
              <p:cNvPr id="28911" name="Line 407">
                <a:extLst>
                  <a:ext uri="{FF2B5EF4-FFF2-40B4-BE49-F238E27FC236}">
                    <a16:creationId xmlns:a16="http://schemas.microsoft.com/office/drawing/2014/main" id="{BC0309E2-93A1-21AC-4D60-69DC8FE9DD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12" name="Line 408">
                <a:extLst>
                  <a:ext uri="{FF2B5EF4-FFF2-40B4-BE49-F238E27FC236}">
                    <a16:creationId xmlns:a16="http://schemas.microsoft.com/office/drawing/2014/main" id="{CBECB6D1-81E7-624C-D8D1-1B204BA245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13" name="Line 409">
                <a:extLst>
                  <a:ext uri="{FF2B5EF4-FFF2-40B4-BE49-F238E27FC236}">
                    <a16:creationId xmlns:a16="http://schemas.microsoft.com/office/drawing/2014/main" id="{E70463A8-D6AE-4A94-45D5-799783EAB8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661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14" name="Line 410">
                <a:extLst>
                  <a:ext uri="{FF2B5EF4-FFF2-40B4-BE49-F238E27FC236}">
                    <a16:creationId xmlns:a16="http://schemas.microsoft.com/office/drawing/2014/main" id="{D16C73A4-45D9-249A-F761-0DA803F71F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661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15" name="Line 411">
                <a:extLst>
                  <a:ext uri="{FF2B5EF4-FFF2-40B4-BE49-F238E27FC236}">
                    <a16:creationId xmlns:a16="http://schemas.microsoft.com/office/drawing/2014/main" id="{FE1E2E32-99D9-E6C7-6C44-8ADCD90DEC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16" name="Line 412">
                <a:extLst>
                  <a:ext uri="{FF2B5EF4-FFF2-40B4-BE49-F238E27FC236}">
                    <a16:creationId xmlns:a16="http://schemas.microsoft.com/office/drawing/2014/main" id="{274733CF-52B0-BA1F-4BB8-E8FC614BF7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17" name="Line 413">
                <a:extLst>
                  <a:ext uri="{FF2B5EF4-FFF2-40B4-BE49-F238E27FC236}">
                    <a16:creationId xmlns:a16="http://schemas.microsoft.com/office/drawing/2014/main" id="{8755BF6B-E07C-6E5F-5FA1-F081E18C99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473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18" name="Line 414">
                <a:extLst>
                  <a:ext uri="{FF2B5EF4-FFF2-40B4-BE49-F238E27FC236}">
                    <a16:creationId xmlns:a16="http://schemas.microsoft.com/office/drawing/2014/main" id="{FCDD7D1A-A789-C064-6742-EF3AF63244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684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19" name="Line 415">
                <a:extLst>
                  <a:ext uri="{FF2B5EF4-FFF2-40B4-BE49-F238E27FC236}">
                    <a16:creationId xmlns:a16="http://schemas.microsoft.com/office/drawing/2014/main" id="{29359F5F-05FD-E9A6-BEAD-E078711AED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684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0" name="Line 416">
                <a:extLst>
                  <a:ext uri="{FF2B5EF4-FFF2-40B4-BE49-F238E27FC236}">
                    <a16:creationId xmlns:a16="http://schemas.microsoft.com/office/drawing/2014/main" id="{2172A983-BB06-A59D-83FE-703C1819C4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1" name="Line 417">
                <a:extLst>
                  <a:ext uri="{FF2B5EF4-FFF2-40B4-BE49-F238E27FC236}">
                    <a16:creationId xmlns:a16="http://schemas.microsoft.com/office/drawing/2014/main" id="{2ABA9FF2-B673-EDC0-6185-0E4BE658FA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2" name="Line 418">
                <a:extLst>
                  <a:ext uri="{FF2B5EF4-FFF2-40B4-BE49-F238E27FC236}">
                    <a16:creationId xmlns:a16="http://schemas.microsoft.com/office/drawing/2014/main" id="{6BEC4554-0761-50C2-FD5E-8E9AB37FE5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497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3" name="Line 419">
                <a:extLst>
                  <a:ext uri="{FF2B5EF4-FFF2-40B4-BE49-F238E27FC236}">
                    <a16:creationId xmlns:a16="http://schemas.microsoft.com/office/drawing/2014/main" id="{26AE2DDC-4250-5BB7-76CB-3571E74EAD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708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4" name="Line 420">
                <a:extLst>
                  <a:ext uri="{FF2B5EF4-FFF2-40B4-BE49-F238E27FC236}">
                    <a16:creationId xmlns:a16="http://schemas.microsoft.com/office/drawing/2014/main" id="{9603E25F-225D-2E43-E7D6-5543CC526A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708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5" name="Line 421">
                <a:extLst>
                  <a:ext uri="{FF2B5EF4-FFF2-40B4-BE49-F238E27FC236}">
                    <a16:creationId xmlns:a16="http://schemas.microsoft.com/office/drawing/2014/main" id="{39EF50DA-6FF9-DF7C-E8D2-B586408697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6" name="Line 422">
                <a:extLst>
                  <a:ext uri="{FF2B5EF4-FFF2-40B4-BE49-F238E27FC236}">
                    <a16:creationId xmlns:a16="http://schemas.microsoft.com/office/drawing/2014/main" id="{A0C8FC3E-BB98-75CC-9E82-AE79FBD7E7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7" name="Line 423">
                <a:extLst>
                  <a:ext uri="{FF2B5EF4-FFF2-40B4-BE49-F238E27FC236}">
                    <a16:creationId xmlns:a16="http://schemas.microsoft.com/office/drawing/2014/main" id="{1073C005-1BBE-5B23-8CF4-EA3FDCA20F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731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8" name="Line 424">
                <a:extLst>
                  <a:ext uri="{FF2B5EF4-FFF2-40B4-BE49-F238E27FC236}">
                    <a16:creationId xmlns:a16="http://schemas.microsoft.com/office/drawing/2014/main" id="{30C0EFEF-549B-DB43-895F-76C341A730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520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29" name="Line 425">
                <a:extLst>
                  <a:ext uri="{FF2B5EF4-FFF2-40B4-BE49-F238E27FC236}">
                    <a16:creationId xmlns:a16="http://schemas.microsoft.com/office/drawing/2014/main" id="{C7672551-4A08-2843-4E8E-C4267C3D39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731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0" name="Line 426">
                <a:extLst>
                  <a:ext uri="{FF2B5EF4-FFF2-40B4-BE49-F238E27FC236}">
                    <a16:creationId xmlns:a16="http://schemas.microsoft.com/office/drawing/2014/main" id="{8D80C93A-244E-CC1E-BA84-0A94075A75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1" name="Line 427">
                <a:extLst>
                  <a:ext uri="{FF2B5EF4-FFF2-40B4-BE49-F238E27FC236}">
                    <a16:creationId xmlns:a16="http://schemas.microsoft.com/office/drawing/2014/main" id="{B2C6F329-47AF-FA2E-F49E-815EA48477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2" name="Line 428">
                <a:extLst>
                  <a:ext uri="{FF2B5EF4-FFF2-40B4-BE49-F238E27FC236}">
                    <a16:creationId xmlns:a16="http://schemas.microsoft.com/office/drawing/2014/main" id="{90858B79-E12A-E825-C78C-D354B19B8F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755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3" name="Line 429">
                <a:extLst>
                  <a:ext uri="{FF2B5EF4-FFF2-40B4-BE49-F238E27FC236}">
                    <a16:creationId xmlns:a16="http://schemas.microsoft.com/office/drawing/2014/main" id="{11082833-0755-50F9-B530-9E7AA0643C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544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4" name="Line 430">
                <a:extLst>
                  <a:ext uri="{FF2B5EF4-FFF2-40B4-BE49-F238E27FC236}">
                    <a16:creationId xmlns:a16="http://schemas.microsoft.com/office/drawing/2014/main" id="{11774BC1-B70B-86E9-65CB-7623C0FF64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755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5" name="Line 431">
                <a:extLst>
                  <a:ext uri="{FF2B5EF4-FFF2-40B4-BE49-F238E27FC236}">
                    <a16:creationId xmlns:a16="http://schemas.microsoft.com/office/drawing/2014/main" id="{436B915A-F016-86A3-5BE0-4FBE942416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6" name="Line 432">
                <a:extLst>
                  <a:ext uri="{FF2B5EF4-FFF2-40B4-BE49-F238E27FC236}">
                    <a16:creationId xmlns:a16="http://schemas.microsoft.com/office/drawing/2014/main" id="{A096EEAF-3869-DB4A-4AC5-57046EB08D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7" name="Line 433">
                <a:extLst>
                  <a:ext uri="{FF2B5EF4-FFF2-40B4-BE49-F238E27FC236}">
                    <a16:creationId xmlns:a16="http://schemas.microsoft.com/office/drawing/2014/main" id="{32F6C412-604B-2D88-6412-28E92D70D7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7787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8" name="Line 434">
                <a:extLst>
                  <a:ext uri="{FF2B5EF4-FFF2-40B4-BE49-F238E27FC236}">
                    <a16:creationId xmlns:a16="http://schemas.microsoft.com/office/drawing/2014/main" id="{444A9B02-3887-442C-854B-F2D49CCE61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7787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39" name="Line 435">
                <a:extLst>
                  <a:ext uri="{FF2B5EF4-FFF2-40B4-BE49-F238E27FC236}">
                    <a16:creationId xmlns:a16="http://schemas.microsoft.com/office/drawing/2014/main" id="{C40095CF-FBBE-4AEE-A849-4BA234D256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567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0" name="Line 436">
                <a:extLst>
                  <a:ext uri="{FF2B5EF4-FFF2-40B4-BE49-F238E27FC236}">
                    <a16:creationId xmlns:a16="http://schemas.microsoft.com/office/drawing/2014/main" id="{C30E864C-3081-296D-65DB-08442ED4C5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1" name="Line 437">
                <a:extLst>
                  <a:ext uri="{FF2B5EF4-FFF2-40B4-BE49-F238E27FC236}">
                    <a16:creationId xmlns:a16="http://schemas.microsoft.com/office/drawing/2014/main" id="{1E477D40-DD19-CA4E-06C8-37364F2100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2" name="Line 438">
                <a:extLst>
                  <a:ext uri="{FF2B5EF4-FFF2-40B4-BE49-F238E27FC236}">
                    <a16:creationId xmlns:a16="http://schemas.microsoft.com/office/drawing/2014/main" id="{2D13EA93-0206-7161-B946-5953EA04AE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802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3" name="Line 439">
                <a:extLst>
                  <a:ext uri="{FF2B5EF4-FFF2-40B4-BE49-F238E27FC236}">
                    <a16:creationId xmlns:a16="http://schemas.microsoft.com/office/drawing/2014/main" id="{76F6E726-968E-6139-4AE8-46CA7CA5D0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802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4" name="Line 440">
                <a:extLst>
                  <a:ext uri="{FF2B5EF4-FFF2-40B4-BE49-F238E27FC236}">
                    <a16:creationId xmlns:a16="http://schemas.microsoft.com/office/drawing/2014/main" id="{016A6259-DBD4-E36D-596B-1AC5CFE548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591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5" name="Line 441">
                <a:extLst>
                  <a:ext uri="{FF2B5EF4-FFF2-40B4-BE49-F238E27FC236}">
                    <a16:creationId xmlns:a16="http://schemas.microsoft.com/office/drawing/2014/main" id="{53DDE213-40D4-33C6-5B4D-0CE5C5DF75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6" name="Line 442">
                <a:extLst>
                  <a:ext uri="{FF2B5EF4-FFF2-40B4-BE49-F238E27FC236}">
                    <a16:creationId xmlns:a16="http://schemas.microsoft.com/office/drawing/2014/main" id="{4025E32F-75A7-06E9-F061-2CEA975FF8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7" name="Line 443">
                <a:extLst>
                  <a:ext uri="{FF2B5EF4-FFF2-40B4-BE49-F238E27FC236}">
                    <a16:creationId xmlns:a16="http://schemas.microsoft.com/office/drawing/2014/main" id="{9BE448F2-8536-6C1A-7869-3FD3FB3D74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8" name="Line 444">
                <a:extLst>
                  <a:ext uri="{FF2B5EF4-FFF2-40B4-BE49-F238E27FC236}">
                    <a16:creationId xmlns:a16="http://schemas.microsoft.com/office/drawing/2014/main" id="{58AEC67E-C2F7-9183-759B-552AD77252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49" name="Line 445">
                <a:extLst>
                  <a:ext uri="{FF2B5EF4-FFF2-40B4-BE49-F238E27FC236}">
                    <a16:creationId xmlns:a16="http://schemas.microsoft.com/office/drawing/2014/main" id="{F0DD903B-5C59-E754-A360-B2174393DB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825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0" name="Line 446">
                <a:extLst>
                  <a:ext uri="{FF2B5EF4-FFF2-40B4-BE49-F238E27FC236}">
                    <a16:creationId xmlns:a16="http://schemas.microsoft.com/office/drawing/2014/main" id="{B9B72A27-7CE0-7800-136A-ECEED761BB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872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1" name="Line 447">
                <a:extLst>
                  <a:ext uri="{FF2B5EF4-FFF2-40B4-BE49-F238E27FC236}">
                    <a16:creationId xmlns:a16="http://schemas.microsoft.com/office/drawing/2014/main" id="{476A1F2C-7D31-6A74-B466-0CFE580D46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825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2" name="Line 448">
                <a:extLst>
                  <a:ext uri="{FF2B5EF4-FFF2-40B4-BE49-F238E27FC236}">
                    <a16:creationId xmlns:a16="http://schemas.microsoft.com/office/drawing/2014/main" id="{FF349CFD-AE66-AC1A-C6B7-BC3656147C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872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3" name="Line 449">
                <a:extLst>
                  <a:ext uri="{FF2B5EF4-FFF2-40B4-BE49-F238E27FC236}">
                    <a16:creationId xmlns:a16="http://schemas.microsoft.com/office/drawing/2014/main" id="{9A28E61D-DD41-2181-14FB-7DAC10B568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614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4" name="Line 450">
                <a:extLst>
                  <a:ext uri="{FF2B5EF4-FFF2-40B4-BE49-F238E27FC236}">
                    <a16:creationId xmlns:a16="http://schemas.microsoft.com/office/drawing/2014/main" id="{ED3CA136-2F4D-EFE7-4CC5-C4CE780713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872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5" name="Line 451">
                <a:extLst>
                  <a:ext uri="{FF2B5EF4-FFF2-40B4-BE49-F238E27FC236}">
                    <a16:creationId xmlns:a16="http://schemas.microsoft.com/office/drawing/2014/main" id="{5FAE2A09-DFCD-2ED3-1AE2-53D1BBF1F6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6" name="Line 452">
                <a:extLst>
                  <a:ext uri="{FF2B5EF4-FFF2-40B4-BE49-F238E27FC236}">
                    <a16:creationId xmlns:a16="http://schemas.microsoft.com/office/drawing/2014/main" id="{F55A0EB7-F14A-86FB-3E0D-D64DFDB92C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7" name="Line 453">
                <a:extLst>
                  <a:ext uri="{FF2B5EF4-FFF2-40B4-BE49-F238E27FC236}">
                    <a16:creationId xmlns:a16="http://schemas.microsoft.com/office/drawing/2014/main" id="{F5F2CB56-0100-FA87-DA4D-D6E02DF5F2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637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8" name="Line 454">
                <a:extLst>
                  <a:ext uri="{FF2B5EF4-FFF2-40B4-BE49-F238E27FC236}">
                    <a16:creationId xmlns:a16="http://schemas.microsoft.com/office/drawing/2014/main" id="{A71A4148-2FB5-70AB-CF29-697D4D5828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895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59" name="Line 455">
                <a:extLst>
                  <a:ext uri="{FF2B5EF4-FFF2-40B4-BE49-F238E27FC236}">
                    <a16:creationId xmlns:a16="http://schemas.microsoft.com/office/drawing/2014/main" id="{B687C832-E0F9-BD45-94C3-FD2844325D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661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0" name="Line 456">
                <a:extLst>
                  <a:ext uri="{FF2B5EF4-FFF2-40B4-BE49-F238E27FC236}">
                    <a16:creationId xmlns:a16="http://schemas.microsoft.com/office/drawing/2014/main" id="{B23AA70D-B857-3ED6-58FC-DE80F0487C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684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1" name="Line 457">
                <a:extLst>
                  <a:ext uri="{FF2B5EF4-FFF2-40B4-BE49-F238E27FC236}">
                    <a16:creationId xmlns:a16="http://schemas.microsoft.com/office/drawing/2014/main" id="{0F52D11D-2237-4209-2F6A-A2374AF8A6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708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2" name="Line 458">
                <a:extLst>
                  <a:ext uri="{FF2B5EF4-FFF2-40B4-BE49-F238E27FC236}">
                    <a16:creationId xmlns:a16="http://schemas.microsoft.com/office/drawing/2014/main" id="{FF87D594-B521-6B6E-3039-D98DA6BC04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731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3" name="Line 459">
                <a:extLst>
                  <a:ext uri="{FF2B5EF4-FFF2-40B4-BE49-F238E27FC236}">
                    <a16:creationId xmlns:a16="http://schemas.microsoft.com/office/drawing/2014/main" id="{866C236B-634F-B0C2-FEF4-E212F511A3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7552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4" name="Line 460">
                <a:extLst>
                  <a:ext uri="{FF2B5EF4-FFF2-40B4-BE49-F238E27FC236}">
                    <a16:creationId xmlns:a16="http://schemas.microsoft.com/office/drawing/2014/main" id="{40BC4BA2-95FC-2D8F-B96D-CBD2C51AA3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7787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5" name="Line 461">
                <a:extLst>
                  <a:ext uri="{FF2B5EF4-FFF2-40B4-BE49-F238E27FC236}">
                    <a16:creationId xmlns:a16="http://schemas.microsoft.com/office/drawing/2014/main" id="{C4C6633A-98CB-AC93-18D5-3A89ECA625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8022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6" name="Line 462">
                <a:extLst>
                  <a:ext uri="{FF2B5EF4-FFF2-40B4-BE49-F238E27FC236}">
                    <a16:creationId xmlns:a16="http://schemas.microsoft.com/office/drawing/2014/main" id="{61FB424E-C982-06EA-F0FD-325A1078E6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825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7" name="Line 463">
                <a:extLst>
                  <a:ext uri="{FF2B5EF4-FFF2-40B4-BE49-F238E27FC236}">
                    <a16:creationId xmlns:a16="http://schemas.microsoft.com/office/drawing/2014/main" id="{F8155103-D671-211C-1C85-E6D5E0825B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8" name="Line 464">
                <a:extLst>
                  <a:ext uri="{FF2B5EF4-FFF2-40B4-BE49-F238E27FC236}">
                    <a16:creationId xmlns:a16="http://schemas.microsoft.com/office/drawing/2014/main" id="{815DC5E9-4A86-B1A8-523F-B3F62F32E9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69" name="Line 465">
                <a:extLst>
                  <a:ext uri="{FF2B5EF4-FFF2-40B4-BE49-F238E27FC236}">
                    <a16:creationId xmlns:a16="http://schemas.microsoft.com/office/drawing/2014/main" id="{C25F8CB2-05A3-257A-099E-90ED48E0AC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848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0" name="Line 466">
                <a:extLst>
                  <a:ext uri="{FF2B5EF4-FFF2-40B4-BE49-F238E27FC236}">
                    <a16:creationId xmlns:a16="http://schemas.microsoft.com/office/drawing/2014/main" id="{F818140A-5BBB-568A-EC32-816458439D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848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1" name="Line 467">
                <a:extLst>
                  <a:ext uri="{FF2B5EF4-FFF2-40B4-BE49-F238E27FC236}">
                    <a16:creationId xmlns:a16="http://schemas.microsoft.com/office/drawing/2014/main" id="{CEC53C0B-864C-2178-7D45-31A4F88702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848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2" name="Line 468">
                <a:extLst>
                  <a:ext uri="{FF2B5EF4-FFF2-40B4-BE49-F238E27FC236}">
                    <a16:creationId xmlns:a16="http://schemas.microsoft.com/office/drawing/2014/main" id="{C1F36C75-9AE0-2C2C-B93A-40082DAD58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489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3" name="Line 469">
                <a:extLst>
                  <a:ext uri="{FF2B5EF4-FFF2-40B4-BE49-F238E27FC236}">
                    <a16:creationId xmlns:a16="http://schemas.microsoft.com/office/drawing/2014/main" id="{13E57B62-C036-918B-8E36-0CEF359229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483" y="145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4" name="Line 470">
                <a:extLst>
                  <a:ext uri="{FF2B5EF4-FFF2-40B4-BE49-F238E27FC236}">
                    <a16:creationId xmlns:a16="http://schemas.microsoft.com/office/drawing/2014/main" id="{1F4B0909-05A1-5362-483D-F2A358E220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706" y="145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5" name="Line 471">
                <a:extLst>
                  <a:ext uri="{FF2B5EF4-FFF2-40B4-BE49-F238E27FC236}">
                    <a16:creationId xmlns:a16="http://schemas.microsoft.com/office/drawing/2014/main" id="{AC94C392-958A-0616-0701-D55A0BF32A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903" y="145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6" name="Line 472">
                <a:extLst>
                  <a:ext uri="{FF2B5EF4-FFF2-40B4-BE49-F238E27FC236}">
                    <a16:creationId xmlns:a16="http://schemas.microsoft.com/office/drawing/2014/main" id="{B9280DAD-924C-5B66-BC2F-843F2B485F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7" name="Line 473">
                <a:extLst>
                  <a:ext uri="{FF2B5EF4-FFF2-40B4-BE49-F238E27FC236}">
                    <a16:creationId xmlns:a16="http://schemas.microsoft.com/office/drawing/2014/main" id="{FD707085-8CEA-9DD5-9F71-6D0CFF9C06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8" name="Line 474">
                <a:extLst>
                  <a:ext uri="{FF2B5EF4-FFF2-40B4-BE49-F238E27FC236}">
                    <a16:creationId xmlns:a16="http://schemas.microsoft.com/office/drawing/2014/main" id="{315B0C7D-FB3F-BA8B-41CB-C0BC3A9FDA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79" name="Line 475">
                <a:extLst>
                  <a:ext uri="{FF2B5EF4-FFF2-40B4-BE49-F238E27FC236}">
                    <a16:creationId xmlns:a16="http://schemas.microsoft.com/office/drawing/2014/main" id="{C1929797-6DC0-3201-165A-0154A76B8C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0" name="Line 476">
                <a:extLst>
                  <a:ext uri="{FF2B5EF4-FFF2-40B4-BE49-F238E27FC236}">
                    <a16:creationId xmlns:a16="http://schemas.microsoft.com/office/drawing/2014/main" id="{F671BDA9-E640-3C1C-FE86-9B575B467B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1" name="Line 477">
                <a:extLst>
                  <a:ext uri="{FF2B5EF4-FFF2-40B4-BE49-F238E27FC236}">
                    <a16:creationId xmlns:a16="http://schemas.microsoft.com/office/drawing/2014/main" id="{5D5754B2-3409-87FA-91B1-E1D2D30650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2" name="Line 478">
                <a:extLst>
                  <a:ext uri="{FF2B5EF4-FFF2-40B4-BE49-F238E27FC236}">
                    <a16:creationId xmlns:a16="http://schemas.microsoft.com/office/drawing/2014/main" id="{FEFA3EFE-01F4-1C2D-2B39-2D26EBEA54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3" name="Line 479">
                <a:extLst>
                  <a:ext uri="{FF2B5EF4-FFF2-40B4-BE49-F238E27FC236}">
                    <a16:creationId xmlns:a16="http://schemas.microsoft.com/office/drawing/2014/main" id="{65D04A2D-7EDB-F9E3-D518-04306769C3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4" name="Line 480">
                <a:extLst>
                  <a:ext uri="{FF2B5EF4-FFF2-40B4-BE49-F238E27FC236}">
                    <a16:creationId xmlns:a16="http://schemas.microsoft.com/office/drawing/2014/main" id="{F2EE81C9-2741-BAA2-61F5-38EC1CFAE8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5" name="Line 481">
                <a:extLst>
                  <a:ext uri="{FF2B5EF4-FFF2-40B4-BE49-F238E27FC236}">
                    <a16:creationId xmlns:a16="http://schemas.microsoft.com/office/drawing/2014/main" id="{FBEA7691-43C3-9B41-F80E-8DBB796912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6" name="Line 482">
                <a:extLst>
                  <a:ext uri="{FF2B5EF4-FFF2-40B4-BE49-F238E27FC236}">
                    <a16:creationId xmlns:a16="http://schemas.microsoft.com/office/drawing/2014/main" id="{4703C03D-9D58-2B9A-0DFD-AABDD52F41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7" name="Line 483">
                <a:extLst>
                  <a:ext uri="{FF2B5EF4-FFF2-40B4-BE49-F238E27FC236}">
                    <a16:creationId xmlns:a16="http://schemas.microsoft.com/office/drawing/2014/main" id="{8920792F-6E87-6258-AEBF-DAE9AE7F00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8" name="Line 484">
                <a:extLst>
                  <a:ext uri="{FF2B5EF4-FFF2-40B4-BE49-F238E27FC236}">
                    <a16:creationId xmlns:a16="http://schemas.microsoft.com/office/drawing/2014/main" id="{CFBFFAA5-DAD3-A348-4D1A-681A210BB4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89" name="Line 485">
                <a:extLst>
                  <a:ext uri="{FF2B5EF4-FFF2-40B4-BE49-F238E27FC236}">
                    <a16:creationId xmlns:a16="http://schemas.microsoft.com/office/drawing/2014/main" id="{8025B015-FF52-EE6C-C8F3-781BF00A19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0" name="Line 486">
                <a:extLst>
                  <a:ext uri="{FF2B5EF4-FFF2-40B4-BE49-F238E27FC236}">
                    <a16:creationId xmlns:a16="http://schemas.microsoft.com/office/drawing/2014/main" id="{54DD0BC3-E163-6EEC-B099-61F6BB6BB6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1" name="Line 487">
                <a:extLst>
                  <a:ext uri="{FF2B5EF4-FFF2-40B4-BE49-F238E27FC236}">
                    <a16:creationId xmlns:a16="http://schemas.microsoft.com/office/drawing/2014/main" id="{D826DB4D-729B-0273-3294-D1694008DC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2" name="Line 488">
                <a:extLst>
                  <a:ext uri="{FF2B5EF4-FFF2-40B4-BE49-F238E27FC236}">
                    <a16:creationId xmlns:a16="http://schemas.microsoft.com/office/drawing/2014/main" id="{C42A6547-0D8E-45C1-3E02-03AE974632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3" name="Line 489">
                <a:extLst>
                  <a:ext uri="{FF2B5EF4-FFF2-40B4-BE49-F238E27FC236}">
                    <a16:creationId xmlns:a16="http://schemas.microsoft.com/office/drawing/2014/main" id="{41C04ADD-BB19-7832-2D34-97F18255C0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4" name="Line 490">
                <a:extLst>
                  <a:ext uri="{FF2B5EF4-FFF2-40B4-BE49-F238E27FC236}">
                    <a16:creationId xmlns:a16="http://schemas.microsoft.com/office/drawing/2014/main" id="{CD9CBC49-EA93-15E7-9B98-38D144CACB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5" name="Line 491">
                <a:extLst>
                  <a:ext uri="{FF2B5EF4-FFF2-40B4-BE49-F238E27FC236}">
                    <a16:creationId xmlns:a16="http://schemas.microsoft.com/office/drawing/2014/main" id="{FDD3DB55-B1E0-A2B3-C1D8-3A62F040B9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6" name="Line 492">
                <a:extLst>
                  <a:ext uri="{FF2B5EF4-FFF2-40B4-BE49-F238E27FC236}">
                    <a16:creationId xmlns:a16="http://schemas.microsoft.com/office/drawing/2014/main" id="{1EDB39CC-E684-C39C-ECEB-DD354E7383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7" name="Line 493">
                <a:extLst>
                  <a:ext uri="{FF2B5EF4-FFF2-40B4-BE49-F238E27FC236}">
                    <a16:creationId xmlns:a16="http://schemas.microsoft.com/office/drawing/2014/main" id="{36285CE1-0849-D6D3-2EE3-D99E5537BC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8" name="Line 494">
                <a:extLst>
                  <a:ext uri="{FF2B5EF4-FFF2-40B4-BE49-F238E27FC236}">
                    <a16:creationId xmlns:a16="http://schemas.microsoft.com/office/drawing/2014/main" id="{AA56D7E3-611D-5C15-060A-C1B98865C5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99" name="Line 495">
                <a:extLst>
                  <a:ext uri="{FF2B5EF4-FFF2-40B4-BE49-F238E27FC236}">
                    <a16:creationId xmlns:a16="http://schemas.microsoft.com/office/drawing/2014/main" id="{FA95CF7F-4264-1BAD-3123-B2773C6466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0" name="Line 496">
                <a:extLst>
                  <a:ext uri="{FF2B5EF4-FFF2-40B4-BE49-F238E27FC236}">
                    <a16:creationId xmlns:a16="http://schemas.microsoft.com/office/drawing/2014/main" id="{1D38471C-854A-8889-A192-C06BCFF69B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1" name="Line 497">
                <a:extLst>
                  <a:ext uri="{FF2B5EF4-FFF2-40B4-BE49-F238E27FC236}">
                    <a16:creationId xmlns:a16="http://schemas.microsoft.com/office/drawing/2014/main" id="{CAF1782E-07EF-CC3A-A1F2-04EB205BC4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2" name="Line 498">
                <a:extLst>
                  <a:ext uri="{FF2B5EF4-FFF2-40B4-BE49-F238E27FC236}">
                    <a16:creationId xmlns:a16="http://schemas.microsoft.com/office/drawing/2014/main" id="{6CC52A50-759D-21DC-5D8C-149168741C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3" name="Line 499">
                <a:extLst>
                  <a:ext uri="{FF2B5EF4-FFF2-40B4-BE49-F238E27FC236}">
                    <a16:creationId xmlns:a16="http://schemas.microsoft.com/office/drawing/2014/main" id="{D3D91BD0-33FB-A34B-96D6-8422FB3D76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4" name="Line 500">
                <a:extLst>
                  <a:ext uri="{FF2B5EF4-FFF2-40B4-BE49-F238E27FC236}">
                    <a16:creationId xmlns:a16="http://schemas.microsoft.com/office/drawing/2014/main" id="{FD8869E0-46C9-7F44-EE2E-68643C951A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5" name="Line 501">
                <a:extLst>
                  <a:ext uri="{FF2B5EF4-FFF2-40B4-BE49-F238E27FC236}">
                    <a16:creationId xmlns:a16="http://schemas.microsoft.com/office/drawing/2014/main" id="{8FC57B84-4BE8-40E8-49E9-2AC79114B0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6" name="Line 502">
                <a:extLst>
                  <a:ext uri="{FF2B5EF4-FFF2-40B4-BE49-F238E27FC236}">
                    <a16:creationId xmlns:a16="http://schemas.microsoft.com/office/drawing/2014/main" id="{27B872B9-DD84-B061-318C-454F2E967B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7" name="Line 503">
                <a:extLst>
                  <a:ext uri="{FF2B5EF4-FFF2-40B4-BE49-F238E27FC236}">
                    <a16:creationId xmlns:a16="http://schemas.microsoft.com/office/drawing/2014/main" id="{323BD69B-A21F-0915-3DD5-7E720F9C3E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8" name="Line 504">
                <a:extLst>
                  <a:ext uri="{FF2B5EF4-FFF2-40B4-BE49-F238E27FC236}">
                    <a16:creationId xmlns:a16="http://schemas.microsoft.com/office/drawing/2014/main" id="{574D334B-78DA-E765-040F-A7F5693C3C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09" name="Line 505">
                <a:extLst>
                  <a:ext uri="{FF2B5EF4-FFF2-40B4-BE49-F238E27FC236}">
                    <a16:creationId xmlns:a16="http://schemas.microsoft.com/office/drawing/2014/main" id="{F516A565-4E5C-1B9E-BB7B-77D43F400C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0" name="Line 506">
                <a:extLst>
                  <a:ext uri="{FF2B5EF4-FFF2-40B4-BE49-F238E27FC236}">
                    <a16:creationId xmlns:a16="http://schemas.microsoft.com/office/drawing/2014/main" id="{7F44E549-BFC9-188D-790C-0E729E680D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1" name="Line 507">
                <a:extLst>
                  <a:ext uri="{FF2B5EF4-FFF2-40B4-BE49-F238E27FC236}">
                    <a16:creationId xmlns:a16="http://schemas.microsoft.com/office/drawing/2014/main" id="{AACA95D7-5B44-DAB3-175F-E1C21FB279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2" name="Line 508">
                <a:extLst>
                  <a:ext uri="{FF2B5EF4-FFF2-40B4-BE49-F238E27FC236}">
                    <a16:creationId xmlns:a16="http://schemas.microsoft.com/office/drawing/2014/main" id="{2450C258-FEC1-4AB3-3BE6-EE1B54A639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3" name="Line 509">
                <a:extLst>
                  <a:ext uri="{FF2B5EF4-FFF2-40B4-BE49-F238E27FC236}">
                    <a16:creationId xmlns:a16="http://schemas.microsoft.com/office/drawing/2014/main" id="{583DF091-D3E4-9B07-EB07-B779CAA984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4" name="Line 510">
                <a:extLst>
                  <a:ext uri="{FF2B5EF4-FFF2-40B4-BE49-F238E27FC236}">
                    <a16:creationId xmlns:a16="http://schemas.microsoft.com/office/drawing/2014/main" id="{0843E67D-1B45-100B-9847-AFB75FC6F0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5" name="Line 511">
                <a:extLst>
                  <a:ext uri="{FF2B5EF4-FFF2-40B4-BE49-F238E27FC236}">
                    <a16:creationId xmlns:a16="http://schemas.microsoft.com/office/drawing/2014/main" id="{C2EB2627-8CEB-B2E9-2F31-800B23E797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6" name="Line 512">
                <a:extLst>
                  <a:ext uri="{FF2B5EF4-FFF2-40B4-BE49-F238E27FC236}">
                    <a16:creationId xmlns:a16="http://schemas.microsoft.com/office/drawing/2014/main" id="{03C88B6E-3BF9-63BE-050E-D4A127AC40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7" name="Line 513">
                <a:extLst>
                  <a:ext uri="{FF2B5EF4-FFF2-40B4-BE49-F238E27FC236}">
                    <a16:creationId xmlns:a16="http://schemas.microsoft.com/office/drawing/2014/main" id="{5FB2782A-FB96-7B5B-2171-C211F8E1B7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8" name="Line 514">
                <a:extLst>
                  <a:ext uri="{FF2B5EF4-FFF2-40B4-BE49-F238E27FC236}">
                    <a16:creationId xmlns:a16="http://schemas.microsoft.com/office/drawing/2014/main" id="{7D91AD2D-397F-D933-A718-BBEA28DE4E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19" name="Line 515">
                <a:extLst>
                  <a:ext uri="{FF2B5EF4-FFF2-40B4-BE49-F238E27FC236}">
                    <a16:creationId xmlns:a16="http://schemas.microsoft.com/office/drawing/2014/main" id="{B29A7823-89B7-DC62-6CF1-DFB96F5FC2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0" name="Line 516">
                <a:extLst>
                  <a:ext uri="{FF2B5EF4-FFF2-40B4-BE49-F238E27FC236}">
                    <a16:creationId xmlns:a16="http://schemas.microsoft.com/office/drawing/2014/main" id="{80FCE05B-D082-4081-CF22-5D7D28C48D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1" name="Line 517">
                <a:extLst>
                  <a:ext uri="{FF2B5EF4-FFF2-40B4-BE49-F238E27FC236}">
                    <a16:creationId xmlns:a16="http://schemas.microsoft.com/office/drawing/2014/main" id="{00A1D4CB-459A-82B5-680E-BC86B6B190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2" name="Line 518">
                <a:extLst>
                  <a:ext uri="{FF2B5EF4-FFF2-40B4-BE49-F238E27FC236}">
                    <a16:creationId xmlns:a16="http://schemas.microsoft.com/office/drawing/2014/main" id="{9236DBB1-0A1B-76E8-7DDF-4440A930AC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3" name="Line 519">
                <a:extLst>
                  <a:ext uri="{FF2B5EF4-FFF2-40B4-BE49-F238E27FC236}">
                    <a16:creationId xmlns:a16="http://schemas.microsoft.com/office/drawing/2014/main" id="{0A6A2D31-AA40-83E6-134A-C0BF73F54D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4" name="Line 520">
                <a:extLst>
                  <a:ext uri="{FF2B5EF4-FFF2-40B4-BE49-F238E27FC236}">
                    <a16:creationId xmlns:a16="http://schemas.microsoft.com/office/drawing/2014/main" id="{4087FFF0-439E-ECF0-09FB-5C95835F30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5" name="Line 521">
                <a:extLst>
                  <a:ext uri="{FF2B5EF4-FFF2-40B4-BE49-F238E27FC236}">
                    <a16:creationId xmlns:a16="http://schemas.microsoft.com/office/drawing/2014/main" id="{3A117626-7BB3-A11D-EA2A-909B407DE1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6" name="Line 522">
                <a:extLst>
                  <a:ext uri="{FF2B5EF4-FFF2-40B4-BE49-F238E27FC236}">
                    <a16:creationId xmlns:a16="http://schemas.microsoft.com/office/drawing/2014/main" id="{073EBEBD-A14C-0728-2535-73B8DEF3A5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7" name="Line 523">
                <a:extLst>
                  <a:ext uri="{FF2B5EF4-FFF2-40B4-BE49-F238E27FC236}">
                    <a16:creationId xmlns:a16="http://schemas.microsoft.com/office/drawing/2014/main" id="{F08B2047-048D-80D7-1241-51C2CA2ECC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8" name="Line 524">
                <a:extLst>
                  <a:ext uri="{FF2B5EF4-FFF2-40B4-BE49-F238E27FC236}">
                    <a16:creationId xmlns:a16="http://schemas.microsoft.com/office/drawing/2014/main" id="{01917344-1B45-4874-14EB-93B534EA88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29" name="Line 525">
                <a:extLst>
                  <a:ext uri="{FF2B5EF4-FFF2-40B4-BE49-F238E27FC236}">
                    <a16:creationId xmlns:a16="http://schemas.microsoft.com/office/drawing/2014/main" id="{3C9CA7B6-A684-89C3-6197-E39666CD09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30" name="Line 526">
                <a:extLst>
                  <a:ext uri="{FF2B5EF4-FFF2-40B4-BE49-F238E27FC236}">
                    <a16:creationId xmlns:a16="http://schemas.microsoft.com/office/drawing/2014/main" id="{0CF9AE5B-071E-CA62-19B0-E23D0A4630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31" name="Line 527">
                <a:extLst>
                  <a:ext uri="{FF2B5EF4-FFF2-40B4-BE49-F238E27FC236}">
                    <a16:creationId xmlns:a16="http://schemas.microsoft.com/office/drawing/2014/main" id="{EB31F2EB-60A6-FF93-085C-D22575236B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32" name="Line 528">
                <a:extLst>
                  <a:ext uri="{FF2B5EF4-FFF2-40B4-BE49-F238E27FC236}">
                    <a16:creationId xmlns:a16="http://schemas.microsoft.com/office/drawing/2014/main" id="{1FAC5958-6D71-77FB-BEBC-1152C1634C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33" name="Line 529">
                <a:extLst>
                  <a:ext uri="{FF2B5EF4-FFF2-40B4-BE49-F238E27FC236}">
                    <a16:creationId xmlns:a16="http://schemas.microsoft.com/office/drawing/2014/main" id="{36061832-2204-6A8D-1353-443D5AF8A3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34" name="Line 530">
                <a:extLst>
                  <a:ext uri="{FF2B5EF4-FFF2-40B4-BE49-F238E27FC236}">
                    <a16:creationId xmlns:a16="http://schemas.microsoft.com/office/drawing/2014/main" id="{3DDFADF3-9B65-48F0-7F9B-EF7C30E190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35" name="Line 531">
                <a:extLst>
                  <a:ext uri="{FF2B5EF4-FFF2-40B4-BE49-F238E27FC236}">
                    <a16:creationId xmlns:a16="http://schemas.microsoft.com/office/drawing/2014/main" id="{19F696B6-A9B5-00A9-6831-D1E9F74246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36" name="Line 532">
                <a:extLst>
                  <a:ext uri="{FF2B5EF4-FFF2-40B4-BE49-F238E27FC236}">
                    <a16:creationId xmlns:a16="http://schemas.microsoft.com/office/drawing/2014/main" id="{472ACF10-CDEB-AAEB-1EB6-44F7E652CB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37" name="Line 533">
                <a:extLst>
                  <a:ext uri="{FF2B5EF4-FFF2-40B4-BE49-F238E27FC236}">
                    <a16:creationId xmlns:a16="http://schemas.microsoft.com/office/drawing/2014/main" id="{12515C1E-D6F7-9A02-3E57-AF505E0F5F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038" name="Rectangle 534">
                <a:extLst>
                  <a:ext uri="{FF2B5EF4-FFF2-40B4-BE49-F238E27FC236}">
                    <a16:creationId xmlns:a16="http://schemas.microsoft.com/office/drawing/2014/main" id="{AAA18ED3-D616-9489-C8A4-605C4C5AFD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692" y="1476"/>
                <a:ext cx="741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Februar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39" name="Rectangle 535">
                <a:extLst>
                  <a:ext uri="{FF2B5EF4-FFF2-40B4-BE49-F238E27FC236}">
                    <a16:creationId xmlns:a16="http://schemas.microsoft.com/office/drawing/2014/main" id="{7DCB3BFD-7139-947F-57EB-EAF3C089F0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0" name="Rectangle 536">
                <a:extLst>
                  <a:ext uri="{FF2B5EF4-FFF2-40B4-BE49-F238E27FC236}">
                    <a16:creationId xmlns:a16="http://schemas.microsoft.com/office/drawing/2014/main" id="{DC3D4928-6E88-F29C-EE6F-6922D306FA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1750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1" name="Rectangle 537">
                <a:extLst>
                  <a:ext uri="{FF2B5EF4-FFF2-40B4-BE49-F238E27FC236}">
                    <a16:creationId xmlns:a16="http://schemas.microsoft.com/office/drawing/2014/main" id="{CBB06BD2-4208-3E1A-7C53-B82635DC6D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2" name="Rectangle 538">
                <a:extLst>
                  <a:ext uri="{FF2B5EF4-FFF2-40B4-BE49-F238E27FC236}">
                    <a16:creationId xmlns:a16="http://schemas.microsoft.com/office/drawing/2014/main" id="{8DD768AE-D87C-D38B-1888-33F5349F53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1984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3" name="Rectangle 539">
                <a:extLst>
                  <a:ext uri="{FF2B5EF4-FFF2-40B4-BE49-F238E27FC236}">
                    <a16:creationId xmlns:a16="http://schemas.microsoft.com/office/drawing/2014/main" id="{F20342A1-223B-080F-97C3-BA57DD1353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345" y="1949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4" name="Rectangle 540">
                <a:extLst>
                  <a:ext uri="{FF2B5EF4-FFF2-40B4-BE49-F238E27FC236}">
                    <a16:creationId xmlns:a16="http://schemas.microsoft.com/office/drawing/2014/main" id="{F757AE2A-1D15-B99A-DB56-4410ADAA27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5" name="Rectangle 541">
                <a:extLst>
                  <a:ext uri="{FF2B5EF4-FFF2-40B4-BE49-F238E27FC236}">
                    <a16:creationId xmlns:a16="http://schemas.microsoft.com/office/drawing/2014/main" id="{6CA28D0A-3351-9B00-4A09-4B47BB2D9D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2219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6" name="Rectangle 542">
                <a:extLst>
                  <a:ext uri="{FF2B5EF4-FFF2-40B4-BE49-F238E27FC236}">
                    <a16:creationId xmlns:a16="http://schemas.microsoft.com/office/drawing/2014/main" id="{CBABFCF2-8DE6-84FC-3CED-14087EFE046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7" name="Rectangle 543">
                <a:extLst>
                  <a:ext uri="{FF2B5EF4-FFF2-40B4-BE49-F238E27FC236}">
                    <a16:creationId xmlns:a16="http://schemas.microsoft.com/office/drawing/2014/main" id="{EFE5292C-D216-E04A-5087-1BEEF732C0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245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8" name="Rectangle 544">
                <a:extLst>
                  <a:ext uri="{FF2B5EF4-FFF2-40B4-BE49-F238E27FC236}">
                    <a16:creationId xmlns:a16="http://schemas.microsoft.com/office/drawing/2014/main" id="{74B58E98-6A1A-6C72-3E21-BE4AE677EE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49" name="Rectangle 545">
                <a:extLst>
                  <a:ext uri="{FF2B5EF4-FFF2-40B4-BE49-F238E27FC236}">
                    <a16:creationId xmlns:a16="http://schemas.microsoft.com/office/drawing/2014/main" id="{9007600D-C346-DCE6-91BD-377C4FC283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2688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0" name="Rectangle 546">
                <a:extLst>
                  <a:ext uri="{FF2B5EF4-FFF2-40B4-BE49-F238E27FC236}">
                    <a16:creationId xmlns:a16="http://schemas.microsoft.com/office/drawing/2014/main" id="{152E5B1D-0B7B-E8ED-1C98-06C37BBA06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1" name="Rectangle 547">
                <a:extLst>
                  <a:ext uri="{FF2B5EF4-FFF2-40B4-BE49-F238E27FC236}">
                    <a16:creationId xmlns:a16="http://schemas.microsoft.com/office/drawing/2014/main" id="{F3927893-D2D9-0F46-F7B9-82F8CC2FE4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2923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2" name="Rectangle 548">
                <a:extLst>
                  <a:ext uri="{FF2B5EF4-FFF2-40B4-BE49-F238E27FC236}">
                    <a16:creationId xmlns:a16="http://schemas.microsoft.com/office/drawing/2014/main" id="{B192FC35-98DB-0139-A717-410735FAC8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3" name="Rectangle 549">
                <a:extLst>
                  <a:ext uri="{FF2B5EF4-FFF2-40B4-BE49-F238E27FC236}">
                    <a16:creationId xmlns:a16="http://schemas.microsoft.com/office/drawing/2014/main" id="{2A26E951-EE5B-04CD-32D3-800C0E001E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315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4" name="Rectangle 550">
                <a:extLst>
                  <a:ext uri="{FF2B5EF4-FFF2-40B4-BE49-F238E27FC236}">
                    <a16:creationId xmlns:a16="http://schemas.microsoft.com/office/drawing/2014/main" id="{310FBA0A-E552-1144-8103-C9276CA902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5" name="Rectangle 551">
                <a:extLst>
                  <a:ext uri="{FF2B5EF4-FFF2-40B4-BE49-F238E27FC236}">
                    <a16:creationId xmlns:a16="http://schemas.microsoft.com/office/drawing/2014/main" id="{B8A515F7-F40A-46A2-6A57-7EA5083675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339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6" name="Rectangle 552">
                <a:extLst>
                  <a:ext uri="{FF2B5EF4-FFF2-40B4-BE49-F238E27FC236}">
                    <a16:creationId xmlns:a16="http://schemas.microsoft.com/office/drawing/2014/main" id="{A40308EC-8084-E875-B75E-D8B41F3304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7" name="Rectangle 553">
                <a:extLst>
                  <a:ext uri="{FF2B5EF4-FFF2-40B4-BE49-F238E27FC236}">
                    <a16:creationId xmlns:a16="http://schemas.microsoft.com/office/drawing/2014/main" id="{DF4E2D6E-D2F1-A0D3-0EDA-78A2438597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362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8" name="Rectangle 554">
                <a:extLst>
                  <a:ext uri="{FF2B5EF4-FFF2-40B4-BE49-F238E27FC236}">
                    <a16:creationId xmlns:a16="http://schemas.microsoft.com/office/drawing/2014/main" id="{E679D6E7-5458-6E2C-B375-484BD4FC44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345" y="3589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59" name="Rectangle 555">
                <a:extLst>
                  <a:ext uri="{FF2B5EF4-FFF2-40B4-BE49-F238E27FC236}">
                    <a16:creationId xmlns:a16="http://schemas.microsoft.com/office/drawing/2014/main" id="{790E0CF1-8ABB-F0D3-A925-DA5127E602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0" name="Rectangle 556">
                <a:extLst>
                  <a:ext uri="{FF2B5EF4-FFF2-40B4-BE49-F238E27FC236}">
                    <a16:creationId xmlns:a16="http://schemas.microsoft.com/office/drawing/2014/main" id="{53895C45-6113-FB6E-938A-285C98909C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3862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1" name="Rectangle 557">
                <a:extLst>
                  <a:ext uri="{FF2B5EF4-FFF2-40B4-BE49-F238E27FC236}">
                    <a16:creationId xmlns:a16="http://schemas.microsoft.com/office/drawing/2014/main" id="{42D864B4-AB82-78A3-4BB4-967BA838BC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5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2" name="Rectangle 558">
                <a:extLst>
                  <a:ext uri="{FF2B5EF4-FFF2-40B4-BE49-F238E27FC236}">
                    <a16:creationId xmlns:a16="http://schemas.microsoft.com/office/drawing/2014/main" id="{4E482F86-3168-07BC-7EF2-BBFD717DF1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95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3" name="Rectangle 559">
                <a:extLst>
                  <a:ext uri="{FF2B5EF4-FFF2-40B4-BE49-F238E27FC236}">
                    <a16:creationId xmlns:a16="http://schemas.microsoft.com/office/drawing/2014/main" id="{C9CFA5D0-B9BF-2B23-2419-960286CAFB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409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4" name="Rectangle 560">
                <a:extLst>
                  <a:ext uri="{FF2B5EF4-FFF2-40B4-BE49-F238E27FC236}">
                    <a16:creationId xmlns:a16="http://schemas.microsoft.com/office/drawing/2014/main" id="{C23884C8-FBE0-1A49-4849-6A76B23174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5" name="Rectangle 561">
                <a:extLst>
                  <a:ext uri="{FF2B5EF4-FFF2-40B4-BE49-F238E27FC236}">
                    <a16:creationId xmlns:a16="http://schemas.microsoft.com/office/drawing/2014/main" id="{93EC6B8C-931D-BC0C-5FE0-7938AF1A952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4329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6" name="Rectangle 562">
                <a:extLst>
                  <a:ext uri="{FF2B5EF4-FFF2-40B4-BE49-F238E27FC236}">
                    <a16:creationId xmlns:a16="http://schemas.microsoft.com/office/drawing/2014/main" id="{DAC62042-9B9C-E9BF-8629-295511C49F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7" name="Rectangle 563">
                <a:extLst>
                  <a:ext uri="{FF2B5EF4-FFF2-40B4-BE49-F238E27FC236}">
                    <a16:creationId xmlns:a16="http://schemas.microsoft.com/office/drawing/2014/main" id="{DCF45854-08A6-D183-A5E0-9A3BF122A52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456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8" name="Rectangle 564">
                <a:extLst>
                  <a:ext uri="{FF2B5EF4-FFF2-40B4-BE49-F238E27FC236}">
                    <a16:creationId xmlns:a16="http://schemas.microsoft.com/office/drawing/2014/main" id="{AAA543D0-A88E-7BA5-C440-462308C0C5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69" name="Rectangle 565">
                <a:extLst>
                  <a:ext uri="{FF2B5EF4-FFF2-40B4-BE49-F238E27FC236}">
                    <a16:creationId xmlns:a16="http://schemas.microsoft.com/office/drawing/2014/main" id="{02336E4C-3BE8-501F-D700-E27537958C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479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0" name="Rectangle 566">
                <a:extLst>
                  <a:ext uri="{FF2B5EF4-FFF2-40B4-BE49-F238E27FC236}">
                    <a16:creationId xmlns:a16="http://schemas.microsoft.com/office/drawing/2014/main" id="{634C9F3E-70B3-2DD8-43D1-03D88F2836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1" name="Rectangle 567">
                <a:extLst>
                  <a:ext uri="{FF2B5EF4-FFF2-40B4-BE49-F238E27FC236}">
                    <a16:creationId xmlns:a16="http://schemas.microsoft.com/office/drawing/2014/main" id="{23DD016B-E621-530D-A87F-C1498A0C34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503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2" name="Rectangle 568">
                <a:extLst>
                  <a:ext uri="{FF2B5EF4-FFF2-40B4-BE49-F238E27FC236}">
                    <a16:creationId xmlns:a16="http://schemas.microsoft.com/office/drawing/2014/main" id="{0E5A9787-A1DE-3F34-F8D4-72021B8C5A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3" name="Rectangle 569">
                <a:extLst>
                  <a:ext uri="{FF2B5EF4-FFF2-40B4-BE49-F238E27FC236}">
                    <a16:creationId xmlns:a16="http://schemas.microsoft.com/office/drawing/2014/main" id="{51F6B8DA-6A18-9985-707D-28F2AB8CA3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526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4" name="Rectangle 570">
                <a:extLst>
                  <a:ext uri="{FF2B5EF4-FFF2-40B4-BE49-F238E27FC236}">
                    <a16:creationId xmlns:a16="http://schemas.microsoft.com/office/drawing/2014/main" id="{49544A6E-74FB-693F-C432-5EFFD8F01E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345" y="523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5" name="Rectangle 571">
                <a:extLst>
                  <a:ext uri="{FF2B5EF4-FFF2-40B4-BE49-F238E27FC236}">
                    <a16:creationId xmlns:a16="http://schemas.microsoft.com/office/drawing/2014/main" id="{4C5F5E6D-37AF-9EA9-8D24-1AB66ED999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6" name="Rectangle 572">
                <a:extLst>
                  <a:ext uri="{FF2B5EF4-FFF2-40B4-BE49-F238E27FC236}">
                    <a16:creationId xmlns:a16="http://schemas.microsoft.com/office/drawing/2014/main" id="{6F8A6B57-B03E-CC0E-ABD8-A960AD9036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5502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7" name="Rectangle 573">
                <a:extLst>
                  <a:ext uri="{FF2B5EF4-FFF2-40B4-BE49-F238E27FC236}">
                    <a16:creationId xmlns:a16="http://schemas.microsoft.com/office/drawing/2014/main" id="{C297B144-3A66-E2AB-6997-8FC5DF1B19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8" name="Rectangle 574">
                <a:extLst>
                  <a:ext uri="{FF2B5EF4-FFF2-40B4-BE49-F238E27FC236}">
                    <a16:creationId xmlns:a16="http://schemas.microsoft.com/office/drawing/2014/main" id="{395B28C2-888C-4A19-A29B-993D892B08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573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79" name="Rectangle 575">
                <a:extLst>
                  <a:ext uri="{FF2B5EF4-FFF2-40B4-BE49-F238E27FC236}">
                    <a16:creationId xmlns:a16="http://schemas.microsoft.com/office/drawing/2014/main" id="{B3CE1744-042E-707A-F93F-930527F5C1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0" name="Rectangle 576">
                <a:extLst>
                  <a:ext uri="{FF2B5EF4-FFF2-40B4-BE49-F238E27FC236}">
                    <a16:creationId xmlns:a16="http://schemas.microsoft.com/office/drawing/2014/main" id="{7B5FB810-5E6A-A39A-A42E-9EBD18EEC0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5971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1" name="Rectangle 577">
                <a:extLst>
                  <a:ext uri="{FF2B5EF4-FFF2-40B4-BE49-F238E27FC236}">
                    <a16:creationId xmlns:a16="http://schemas.microsoft.com/office/drawing/2014/main" id="{544D73C7-820E-B074-5F06-3EF9595E23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2" name="Rectangle 578">
                <a:extLst>
                  <a:ext uri="{FF2B5EF4-FFF2-40B4-BE49-F238E27FC236}">
                    <a16:creationId xmlns:a16="http://schemas.microsoft.com/office/drawing/2014/main" id="{D6BEDD86-E772-6978-E038-4B873EE142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6206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3" name="Rectangle 579">
                <a:extLst>
                  <a:ext uri="{FF2B5EF4-FFF2-40B4-BE49-F238E27FC236}">
                    <a16:creationId xmlns:a16="http://schemas.microsoft.com/office/drawing/2014/main" id="{98E92CBB-DE12-1EF8-2059-E261E72E54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4" name="Rectangle 580">
                <a:extLst>
                  <a:ext uri="{FF2B5EF4-FFF2-40B4-BE49-F238E27FC236}">
                    <a16:creationId xmlns:a16="http://schemas.microsoft.com/office/drawing/2014/main" id="{DC6D5F04-5599-2FFF-B50C-79CCCE07CB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6441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5" name="Rectangle 581">
                <a:extLst>
                  <a:ext uri="{FF2B5EF4-FFF2-40B4-BE49-F238E27FC236}">
                    <a16:creationId xmlns:a16="http://schemas.microsoft.com/office/drawing/2014/main" id="{2CB917F4-8C92-9A8E-3269-77610D10BC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6" name="Rectangle 582">
                <a:extLst>
                  <a:ext uri="{FF2B5EF4-FFF2-40B4-BE49-F238E27FC236}">
                    <a16:creationId xmlns:a16="http://schemas.microsoft.com/office/drawing/2014/main" id="{E2D50B1B-DCA7-D2EF-71F4-6E4BD070D7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6675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7" name="Rectangle 583">
                <a:extLst>
                  <a:ext uri="{FF2B5EF4-FFF2-40B4-BE49-F238E27FC236}">
                    <a16:creationId xmlns:a16="http://schemas.microsoft.com/office/drawing/2014/main" id="{E383C06E-7A2D-BE26-1EB7-9062BFA649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8" name="Rectangle 584">
                <a:extLst>
                  <a:ext uri="{FF2B5EF4-FFF2-40B4-BE49-F238E27FC236}">
                    <a16:creationId xmlns:a16="http://schemas.microsoft.com/office/drawing/2014/main" id="{0859288F-5092-CF98-9C49-AFCE80D3526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6908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89" name="Rectangle 585">
                <a:extLst>
                  <a:ext uri="{FF2B5EF4-FFF2-40B4-BE49-F238E27FC236}">
                    <a16:creationId xmlns:a16="http://schemas.microsoft.com/office/drawing/2014/main" id="{93357A43-DEEB-4AE5-1B12-D145889577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345" y="687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0" name="Rectangle 586">
                <a:extLst>
                  <a:ext uri="{FF2B5EF4-FFF2-40B4-BE49-F238E27FC236}">
                    <a16:creationId xmlns:a16="http://schemas.microsoft.com/office/drawing/2014/main" id="{EC2DD1B2-BFDE-8356-748C-F82ABF092B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1" name="Rectangle 587">
                <a:extLst>
                  <a:ext uri="{FF2B5EF4-FFF2-40B4-BE49-F238E27FC236}">
                    <a16:creationId xmlns:a16="http://schemas.microsoft.com/office/drawing/2014/main" id="{0F00A455-B5B5-134C-8572-0AB236E681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7143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2" name="Rectangle 588">
                <a:extLst>
                  <a:ext uri="{FF2B5EF4-FFF2-40B4-BE49-F238E27FC236}">
                    <a16:creationId xmlns:a16="http://schemas.microsoft.com/office/drawing/2014/main" id="{5A16C1A2-E6F1-ED56-F81E-70840D0A9A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3" name="Rectangle 589">
                <a:extLst>
                  <a:ext uri="{FF2B5EF4-FFF2-40B4-BE49-F238E27FC236}">
                    <a16:creationId xmlns:a16="http://schemas.microsoft.com/office/drawing/2014/main" id="{AA6E0C9A-0AD3-D0FB-A404-7AD4E1E6CA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737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4" name="Rectangle 590">
                <a:extLst>
                  <a:ext uri="{FF2B5EF4-FFF2-40B4-BE49-F238E27FC236}">
                    <a16:creationId xmlns:a16="http://schemas.microsoft.com/office/drawing/2014/main" id="{194698F7-7941-1A3E-7D25-C901B4AEFC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5" name="Rectangle 591">
                <a:extLst>
                  <a:ext uri="{FF2B5EF4-FFF2-40B4-BE49-F238E27FC236}">
                    <a16:creationId xmlns:a16="http://schemas.microsoft.com/office/drawing/2014/main" id="{06C12624-1CBB-7BFF-77FD-28E1BE5302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7612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6" name="Rectangle 592">
                <a:extLst>
                  <a:ext uri="{FF2B5EF4-FFF2-40B4-BE49-F238E27FC236}">
                    <a16:creationId xmlns:a16="http://schemas.microsoft.com/office/drawing/2014/main" id="{8E85F55D-557D-1338-EE27-89A269568EC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7" name="Rectangle 593">
                <a:extLst>
                  <a:ext uri="{FF2B5EF4-FFF2-40B4-BE49-F238E27FC236}">
                    <a16:creationId xmlns:a16="http://schemas.microsoft.com/office/drawing/2014/main" id="{75D4F1CA-32D5-15C9-3202-F9762DB597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784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8" name="Rectangle 594">
                <a:extLst>
                  <a:ext uri="{FF2B5EF4-FFF2-40B4-BE49-F238E27FC236}">
                    <a16:creationId xmlns:a16="http://schemas.microsoft.com/office/drawing/2014/main" id="{169C353A-68B3-A92C-A588-166D8CA113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11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099" name="Rectangle 595">
                <a:extLst>
                  <a:ext uri="{FF2B5EF4-FFF2-40B4-BE49-F238E27FC236}">
                    <a16:creationId xmlns:a16="http://schemas.microsoft.com/office/drawing/2014/main" id="{6A490D0E-F509-1DD4-5595-9BE716A925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24" y="807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9100" name="Rectangle 596">
                <a:extLst>
                  <a:ext uri="{FF2B5EF4-FFF2-40B4-BE49-F238E27FC236}">
                    <a16:creationId xmlns:a16="http://schemas.microsoft.com/office/drawing/2014/main" id="{E42BE336-DD6F-58C5-799C-255277F061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38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01" name="Freeform 597">
                <a:extLst>
                  <a:ext uri="{FF2B5EF4-FFF2-40B4-BE49-F238E27FC236}">
                    <a16:creationId xmlns:a16="http://schemas.microsoft.com/office/drawing/2014/main" id="{56ED8BF3-AF1C-BFE6-39E1-3586B00A675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2538" y="1690"/>
                <a:ext cx="1049" cy="6799"/>
              </a:xfrm>
              <a:custGeom>
                <a:avLst/>
                <a:gdLst>
                  <a:gd name="T0" fmla="*/ 1049 w 1049"/>
                  <a:gd name="T1" fmla="*/ 6682 h 6799"/>
                  <a:gd name="T2" fmla="*/ 414 w 1049"/>
                  <a:gd name="T3" fmla="*/ 6799 h 6799"/>
                  <a:gd name="T4" fmla="*/ 414 w 1049"/>
                  <a:gd name="T5" fmla="*/ 6564 h 6799"/>
                  <a:gd name="T6" fmla="*/ 1049 w 1049"/>
                  <a:gd name="T7" fmla="*/ 6682 h 6799"/>
                  <a:gd name="T8" fmla="*/ 414 w 1049"/>
                  <a:gd name="T9" fmla="*/ 6564 h 6799"/>
                  <a:gd name="T10" fmla="*/ 414 w 1049"/>
                  <a:gd name="T11" fmla="*/ 6564 h 6799"/>
                  <a:gd name="T12" fmla="*/ 217 w 1049"/>
                  <a:gd name="T13" fmla="*/ 6799 h 6799"/>
                  <a:gd name="T14" fmla="*/ 0 w 1049"/>
                  <a:gd name="T15" fmla="*/ 6564 h 6799"/>
                  <a:gd name="T16" fmla="*/ 217 w 1049"/>
                  <a:gd name="T17" fmla="*/ 6799 h 6799"/>
                  <a:gd name="T18" fmla="*/ 0 w 1049"/>
                  <a:gd name="T19" fmla="*/ 6564 h 6799"/>
                  <a:gd name="T20" fmla="*/ 1049 w 1049"/>
                  <a:gd name="T21" fmla="*/ 5040 h 6799"/>
                  <a:gd name="T22" fmla="*/ 414 w 1049"/>
                  <a:gd name="T23" fmla="*/ 5158 h 6799"/>
                  <a:gd name="T24" fmla="*/ 414 w 1049"/>
                  <a:gd name="T25" fmla="*/ 4924 h 6799"/>
                  <a:gd name="T26" fmla="*/ 1049 w 1049"/>
                  <a:gd name="T27" fmla="*/ 5040 h 6799"/>
                  <a:gd name="T28" fmla="*/ 414 w 1049"/>
                  <a:gd name="T29" fmla="*/ 4924 h 6799"/>
                  <a:gd name="T30" fmla="*/ 414 w 1049"/>
                  <a:gd name="T31" fmla="*/ 4924 h 6799"/>
                  <a:gd name="T32" fmla="*/ 217 w 1049"/>
                  <a:gd name="T33" fmla="*/ 5158 h 6799"/>
                  <a:gd name="T34" fmla="*/ 0 w 1049"/>
                  <a:gd name="T35" fmla="*/ 4924 h 6799"/>
                  <a:gd name="T36" fmla="*/ 217 w 1049"/>
                  <a:gd name="T37" fmla="*/ 5158 h 6799"/>
                  <a:gd name="T38" fmla="*/ 0 w 1049"/>
                  <a:gd name="T39" fmla="*/ 4924 h 6799"/>
                  <a:gd name="T40" fmla="*/ 1049 w 1049"/>
                  <a:gd name="T41" fmla="*/ 3399 h 6799"/>
                  <a:gd name="T42" fmla="*/ 414 w 1049"/>
                  <a:gd name="T43" fmla="*/ 3518 h 6799"/>
                  <a:gd name="T44" fmla="*/ 414 w 1049"/>
                  <a:gd name="T45" fmla="*/ 3283 h 6799"/>
                  <a:gd name="T46" fmla="*/ 1049 w 1049"/>
                  <a:gd name="T47" fmla="*/ 3399 h 6799"/>
                  <a:gd name="T48" fmla="*/ 414 w 1049"/>
                  <a:gd name="T49" fmla="*/ 3283 h 6799"/>
                  <a:gd name="T50" fmla="*/ 414 w 1049"/>
                  <a:gd name="T51" fmla="*/ 3283 h 6799"/>
                  <a:gd name="T52" fmla="*/ 217 w 1049"/>
                  <a:gd name="T53" fmla="*/ 3518 h 6799"/>
                  <a:gd name="T54" fmla="*/ 0 w 1049"/>
                  <a:gd name="T55" fmla="*/ 3283 h 6799"/>
                  <a:gd name="T56" fmla="*/ 217 w 1049"/>
                  <a:gd name="T57" fmla="*/ 3518 h 6799"/>
                  <a:gd name="T58" fmla="*/ 0 w 1049"/>
                  <a:gd name="T59" fmla="*/ 3283 h 6799"/>
                  <a:gd name="T60" fmla="*/ 1049 w 1049"/>
                  <a:gd name="T61" fmla="*/ 1759 h 6799"/>
                  <a:gd name="T62" fmla="*/ 414 w 1049"/>
                  <a:gd name="T63" fmla="*/ 1875 h 6799"/>
                  <a:gd name="T64" fmla="*/ 414 w 1049"/>
                  <a:gd name="T65" fmla="*/ 1641 h 6799"/>
                  <a:gd name="T66" fmla="*/ 1049 w 1049"/>
                  <a:gd name="T67" fmla="*/ 1759 h 6799"/>
                  <a:gd name="T68" fmla="*/ 414 w 1049"/>
                  <a:gd name="T69" fmla="*/ 1641 h 6799"/>
                  <a:gd name="T70" fmla="*/ 414 w 1049"/>
                  <a:gd name="T71" fmla="*/ 1641 h 6799"/>
                  <a:gd name="T72" fmla="*/ 217 w 1049"/>
                  <a:gd name="T73" fmla="*/ 1875 h 6799"/>
                  <a:gd name="T74" fmla="*/ 0 w 1049"/>
                  <a:gd name="T75" fmla="*/ 1641 h 6799"/>
                  <a:gd name="T76" fmla="*/ 217 w 1049"/>
                  <a:gd name="T77" fmla="*/ 1875 h 6799"/>
                  <a:gd name="T78" fmla="*/ 0 w 1049"/>
                  <a:gd name="T79" fmla="*/ 1641 h 6799"/>
                  <a:gd name="T80" fmla="*/ 1049 w 1049"/>
                  <a:gd name="T81" fmla="*/ 116 h 6799"/>
                  <a:gd name="T82" fmla="*/ 414 w 1049"/>
                  <a:gd name="T83" fmla="*/ 235 h 6799"/>
                  <a:gd name="T84" fmla="*/ 414 w 1049"/>
                  <a:gd name="T85" fmla="*/ 0 h 6799"/>
                  <a:gd name="T86" fmla="*/ 1049 w 1049"/>
                  <a:gd name="T87" fmla="*/ 116 h 6799"/>
                  <a:gd name="T88" fmla="*/ 414 w 1049"/>
                  <a:gd name="T89" fmla="*/ 0 h 6799"/>
                  <a:gd name="T90" fmla="*/ 414 w 1049"/>
                  <a:gd name="T91" fmla="*/ 0 h 6799"/>
                  <a:gd name="T92" fmla="*/ 217 w 1049"/>
                  <a:gd name="T93" fmla="*/ 235 h 6799"/>
                  <a:gd name="T94" fmla="*/ 0 w 1049"/>
                  <a:gd name="T95" fmla="*/ 0 h 6799"/>
                  <a:gd name="T96" fmla="*/ 217 w 1049"/>
                  <a:gd name="T97" fmla="*/ 235 h 6799"/>
                  <a:gd name="T98" fmla="*/ 0 w 1049"/>
                  <a:gd name="T99" fmla="*/ 0 h 67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049" h="6799">
                    <a:moveTo>
                      <a:pt x="414" y="6682"/>
                    </a:moveTo>
                    <a:lnTo>
                      <a:pt x="1049" y="6682"/>
                    </a:lnTo>
                    <a:lnTo>
                      <a:pt x="1049" y="6799"/>
                    </a:lnTo>
                    <a:lnTo>
                      <a:pt x="414" y="6799"/>
                    </a:lnTo>
                    <a:lnTo>
                      <a:pt x="414" y="6682"/>
                    </a:lnTo>
                    <a:close/>
                    <a:moveTo>
                      <a:pt x="414" y="6564"/>
                    </a:moveTo>
                    <a:lnTo>
                      <a:pt x="1049" y="6564"/>
                    </a:lnTo>
                    <a:lnTo>
                      <a:pt x="1049" y="6682"/>
                    </a:lnTo>
                    <a:lnTo>
                      <a:pt x="414" y="6682"/>
                    </a:lnTo>
                    <a:lnTo>
                      <a:pt x="414" y="6564"/>
                    </a:lnTo>
                    <a:close/>
                    <a:moveTo>
                      <a:pt x="217" y="6564"/>
                    </a:moveTo>
                    <a:lnTo>
                      <a:pt x="414" y="6564"/>
                    </a:lnTo>
                    <a:lnTo>
                      <a:pt x="414" y="6799"/>
                    </a:lnTo>
                    <a:lnTo>
                      <a:pt x="217" y="6799"/>
                    </a:lnTo>
                    <a:lnTo>
                      <a:pt x="217" y="6564"/>
                    </a:lnTo>
                    <a:close/>
                    <a:moveTo>
                      <a:pt x="0" y="6564"/>
                    </a:moveTo>
                    <a:lnTo>
                      <a:pt x="217" y="6564"/>
                    </a:lnTo>
                    <a:lnTo>
                      <a:pt x="217" y="6799"/>
                    </a:lnTo>
                    <a:lnTo>
                      <a:pt x="0" y="6799"/>
                    </a:lnTo>
                    <a:lnTo>
                      <a:pt x="0" y="6564"/>
                    </a:lnTo>
                    <a:close/>
                    <a:moveTo>
                      <a:pt x="414" y="5040"/>
                    </a:moveTo>
                    <a:lnTo>
                      <a:pt x="1049" y="5040"/>
                    </a:lnTo>
                    <a:lnTo>
                      <a:pt x="1049" y="5158"/>
                    </a:lnTo>
                    <a:lnTo>
                      <a:pt x="414" y="5158"/>
                    </a:lnTo>
                    <a:lnTo>
                      <a:pt x="414" y="5040"/>
                    </a:lnTo>
                    <a:close/>
                    <a:moveTo>
                      <a:pt x="414" y="4924"/>
                    </a:moveTo>
                    <a:lnTo>
                      <a:pt x="1049" y="4924"/>
                    </a:lnTo>
                    <a:lnTo>
                      <a:pt x="1049" y="5040"/>
                    </a:lnTo>
                    <a:lnTo>
                      <a:pt x="414" y="5040"/>
                    </a:lnTo>
                    <a:lnTo>
                      <a:pt x="414" y="4924"/>
                    </a:lnTo>
                    <a:close/>
                    <a:moveTo>
                      <a:pt x="217" y="4924"/>
                    </a:moveTo>
                    <a:lnTo>
                      <a:pt x="414" y="4924"/>
                    </a:lnTo>
                    <a:lnTo>
                      <a:pt x="414" y="5158"/>
                    </a:lnTo>
                    <a:lnTo>
                      <a:pt x="217" y="5158"/>
                    </a:lnTo>
                    <a:lnTo>
                      <a:pt x="217" y="4924"/>
                    </a:lnTo>
                    <a:close/>
                    <a:moveTo>
                      <a:pt x="0" y="4924"/>
                    </a:moveTo>
                    <a:lnTo>
                      <a:pt x="217" y="4924"/>
                    </a:lnTo>
                    <a:lnTo>
                      <a:pt x="217" y="5158"/>
                    </a:lnTo>
                    <a:lnTo>
                      <a:pt x="0" y="5158"/>
                    </a:lnTo>
                    <a:lnTo>
                      <a:pt x="0" y="4924"/>
                    </a:lnTo>
                    <a:close/>
                    <a:moveTo>
                      <a:pt x="414" y="3399"/>
                    </a:moveTo>
                    <a:lnTo>
                      <a:pt x="1049" y="3399"/>
                    </a:lnTo>
                    <a:lnTo>
                      <a:pt x="1049" y="3518"/>
                    </a:lnTo>
                    <a:lnTo>
                      <a:pt x="414" y="3518"/>
                    </a:lnTo>
                    <a:lnTo>
                      <a:pt x="414" y="3399"/>
                    </a:lnTo>
                    <a:close/>
                    <a:moveTo>
                      <a:pt x="414" y="3283"/>
                    </a:moveTo>
                    <a:lnTo>
                      <a:pt x="1049" y="3283"/>
                    </a:lnTo>
                    <a:lnTo>
                      <a:pt x="1049" y="3399"/>
                    </a:lnTo>
                    <a:lnTo>
                      <a:pt x="414" y="3399"/>
                    </a:lnTo>
                    <a:lnTo>
                      <a:pt x="414" y="3283"/>
                    </a:lnTo>
                    <a:close/>
                    <a:moveTo>
                      <a:pt x="217" y="3283"/>
                    </a:moveTo>
                    <a:lnTo>
                      <a:pt x="414" y="3283"/>
                    </a:lnTo>
                    <a:lnTo>
                      <a:pt x="414" y="3518"/>
                    </a:lnTo>
                    <a:lnTo>
                      <a:pt x="217" y="3518"/>
                    </a:lnTo>
                    <a:lnTo>
                      <a:pt x="217" y="3283"/>
                    </a:lnTo>
                    <a:close/>
                    <a:moveTo>
                      <a:pt x="0" y="3283"/>
                    </a:moveTo>
                    <a:lnTo>
                      <a:pt x="217" y="3283"/>
                    </a:lnTo>
                    <a:lnTo>
                      <a:pt x="217" y="3518"/>
                    </a:lnTo>
                    <a:lnTo>
                      <a:pt x="0" y="3518"/>
                    </a:lnTo>
                    <a:lnTo>
                      <a:pt x="0" y="3283"/>
                    </a:lnTo>
                    <a:close/>
                    <a:moveTo>
                      <a:pt x="414" y="1759"/>
                    </a:moveTo>
                    <a:lnTo>
                      <a:pt x="1049" y="1759"/>
                    </a:lnTo>
                    <a:lnTo>
                      <a:pt x="1049" y="1875"/>
                    </a:lnTo>
                    <a:lnTo>
                      <a:pt x="414" y="1875"/>
                    </a:lnTo>
                    <a:lnTo>
                      <a:pt x="414" y="1759"/>
                    </a:lnTo>
                    <a:close/>
                    <a:moveTo>
                      <a:pt x="414" y="1641"/>
                    </a:moveTo>
                    <a:lnTo>
                      <a:pt x="1049" y="1641"/>
                    </a:lnTo>
                    <a:lnTo>
                      <a:pt x="1049" y="1759"/>
                    </a:lnTo>
                    <a:lnTo>
                      <a:pt x="414" y="1759"/>
                    </a:lnTo>
                    <a:lnTo>
                      <a:pt x="414" y="1641"/>
                    </a:lnTo>
                    <a:close/>
                    <a:moveTo>
                      <a:pt x="217" y="1641"/>
                    </a:moveTo>
                    <a:lnTo>
                      <a:pt x="414" y="1641"/>
                    </a:lnTo>
                    <a:lnTo>
                      <a:pt x="414" y="1875"/>
                    </a:lnTo>
                    <a:lnTo>
                      <a:pt x="217" y="1875"/>
                    </a:lnTo>
                    <a:lnTo>
                      <a:pt x="217" y="1641"/>
                    </a:lnTo>
                    <a:close/>
                    <a:moveTo>
                      <a:pt x="0" y="1641"/>
                    </a:moveTo>
                    <a:lnTo>
                      <a:pt x="217" y="1641"/>
                    </a:lnTo>
                    <a:lnTo>
                      <a:pt x="217" y="1875"/>
                    </a:lnTo>
                    <a:lnTo>
                      <a:pt x="0" y="1875"/>
                    </a:lnTo>
                    <a:lnTo>
                      <a:pt x="0" y="1641"/>
                    </a:lnTo>
                    <a:close/>
                    <a:moveTo>
                      <a:pt x="414" y="116"/>
                    </a:moveTo>
                    <a:lnTo>
                      <a:pt x="1049" y="116"/>
                    </a:lnTo>
                    <a:lnTo>
                      <a:pt x="1049" y="235"/>
                    </a:lnTo>
                    <a:lnTo>
                      <a:pt x="414" y="235"/>
                    </a:lnTo>
                    <a:lnTo>
                      <a:pt x="414" y="116"/>
                    </a:lnTo>
                    <a:close/>
                    <a:moveTo>
                      <a:pt x="414" y="0"/>
                    </a:moveTo>
                    <a:lnTo>
                      <a:pt x="1049" y="0"/>
                    </a:lnTo>
                    <a:lnTo>
                      <a:pt x="1049" y="116"/>
                    </a:lnTo>
                    <a:lnTo>
                      <a:pt x="414" y="116"/>
                    </a:lnTo>
                    <a:lnTo>
                      <a:pt x="414" y="0"/>
                    </a:lnTo>
                    <a:close/>
                    <a:moveTo>
                      <a:pt x="217" y="0"/>
                    </a:moveTo>
                    <a:lnTo>
                      <a:pt x="414" y="0"/>
                    </a:lnTo>
                    <a:lnTo>
                      <a:pt x="414" y="235"/>
                    </a:lnTo>
                    <a:lnTo>
                      <a:pt x="217" y="235"/>
                    </a:lnTo>
                    <a:lnTo>
                      <a:pt x="217" y="0"/>
                    </a:lnTo>
                    <a:close/>
                    <a:moveTo>
                      <a:pt x="0" y="0"/>
                    </a:moveTo>
                    <a:lnTo>
                      <a:pt x="217" y="0"/>
                    </a:lnTo>
                    <a:lnTo>
                      <a:pt x="217" y="235"/>
                    </a:lnTo>
                    <a:lnTo>
                      <a:pt x="0" y="23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02" name="Line 598">
                <a:extLst>
                  <a:ext uri="{FF2B5EF4-FFF2-40B4-BE49-F238E27FC236}">
                    <a16:creationId xmlns:a16="http://schemas.microsoft.com/office/drawing/2014/main" id="{7CFCEF56-F1B5-D3B7-76D6-2C4876FAE1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03" name="Line 599">
                <a:extLst>
                  <a:ext uri="{FF2B5EF4-FFF2-40B4-BE49-F238E27FC236}">
                    <a16:creationId xmlns:a16="http://schemas.microsoft.com/office/drawing/2014/main" id="{E48407DE-3BE6-71EA-DCCE-D503D28BB5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895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04" name="Line 600">
                <a:extLst>
                  <a:ext uri="{FF2B5EF4-FFF2-40B4-BE49-F238E27FC236}">
                    <a16:creationId xmlns:a16="http://schemas.microsoft.com/office/drawing/2014/main" id="{C31E31C7-A760-E52B-1FD5-A7B20D64DD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895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05" name="Line 601">
                <a:extLst>
                  <a:ext uri="{FF2B5EF4-FFF2-40B4-BE49-F238E27FC236}">
                    <a16:creationId xmlns:a16="http://schemas.microsoft.com/office/drawing/2014/main" id="{D4A6DF09-1D20-F1A6-44AC-AC1905EA58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169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06" name="Line 602">
                <a:extLst>
                  <a:ext uri="{FF2B5EF4-FFF2-40B4-BE49-F238E27FC236}">
                    <a16:creationId xmlns:a16="http://schemas.microsoft.com/office/drawing/2014/main" id="{FD9EFD9D-E625-1C46-A405-5AA4B19569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169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07" name="Line 603">
                <a:extLst>
                  <a:ext uri="{FF2B5EF4-FFF2-40B4-BE49-F238E27FC236}">
                    <a16:creationId xmlns:a16="http://schemas.microsoft.com/office/drawing/2014/main" id="{1E1601C8-BE1A-3DCE-1F0B-96C58C4C35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08" name="Line 604">
                <a:extLst>
                  <a:ext uri="{FF2B5EF4-FFF2-40B4-BE49-F238E27FC236}">
                    <a16:creationId xmlns:a16="http://schemas.microsoft.com/office/drawing/2014/main" id="{FA9A715E-4167-6139-E366-A997B9F01D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09" name="Line 605">
                <a:extLst>
                  <a:ext uri="{FF2B5EF4-FFF2-40B4-BE49-F238E27FC236}">
                    <a16:creationId xmlns:a16="http://schemas.microsoft.com/office/drawing/2014/main" id="{9416A1F1-C6F2-2C09-709D-B8DE2B43BF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192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9110" name="Line 606">
                <a:extLst>
                  <a:ext uri="{FF2B5EF4-FFF2-40B4-BE49-F238E27FC236}">
                    <a16:creationId xmlns:a16="http://schemas.microsoft.com/office/drawing/2014/main" id="{A884F1A5-08B5-125A-8317-11B50035ED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192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9" name="Group 808">
              <a:extLst>
                <a:ext uri="{FF2B5EF4-FFF2-40B4-BE49-F238E27FC236}">
                  <a16:creationId xmlns:a16="http://schemas.microsoft.com/office/drawing/2014/main" id="{52EB9A0A-9C19-02B8-4D47-38D56D48061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532" y="1455"/>
              <a:ext cx="1060" cy="7503"/>
              <a:chOff x="2532" y="1455"/>
              <a:chExt cx="1060" cy="7503"/>
            </a:xfrm>
          </p:grpSpPr>
          <p:sp>
            <p:nvSpPr>
              <p:cNvPr id="28711" name="Line 608">
                <a:extLst>
                  <a:ext uri="{FF2B5EF4-FFF2-40B4-BE49-F238E27FC236}">
                    <a16:creationId xmlns:a16="http://schemas.microsoft.com/office/drawing/2014/main" id="{178F35C4-F5B3-F7A0-1DC0-5D0DC170FC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12" name="Line 609">
                <a:extLst>
                  <a:ext uri="{FF2B5EF4-FFF2-40B4-BE49-F238E27FC236}">
                    <a16:creationId xmlns:a16="http://schemas.microsoft.com/office/drawing/2014/main" id="{56D1C3BD-36CA-649B-1BE6-E5472B08AD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13" name="Line 610">
                <a:extLst>
                  <a:ext uri="{FF2B5EF4-FFF2-40B4-BE49-F238E27FC236}">
                    <a16:creationId xmlns:a16="http://schemas.microsoft.com/office/drawing/2014/main" id="{FB9F3DB3-DA8C-685E-10EC-99E22CA511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215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14" name="Line 611">
                <a:extLst>
                  <a:ext uri="{FF2B5EF4-FFF2-40B4-BE49-F238E27FC236}">
                    <a16:creationId xmlns:a16="http://schemas.microsoft.com/office/drawing/2014/main" id="{DC00B279-5CCB-C444-A351-FBD8E3AFBF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215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15" name="Line 612">
                <a:extLst>
                  <a:ext uri="{FF2B5EF4-FFF2-40B4-BE49-F238E27FC236}">
                    <a16:creationId xmlns:a16="http://schemas.microsoft.com/office/drawing/2014/main" id="{9EE43718-5BA5-39D2-EAC0-899CD3856E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16" name="Line 613">
                <a:extLst>
                  <a:ext uri="{FF2B5EF4-FFF2-40B4-BE49-F238E27FC236}">
                    <a16:creationId xmlns:a16="http://schemas.microsoft.com/office/drawing/2014/main" id="{C5F8E585-6D62-D36F-6FD6-289E4FE2EE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17" name="Line 614">
                <a:extLst>
                  <a:ext uri="{FF2B5EF4-FFF2-40B4-BE49-F238E27FC236}">
                    <a16:creationId xmlns:a16="http://schemas.microsoft.com/office/drawing/2014/main" id="{3B3A631B-2997-A166-2561-4977BA17C9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239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18" name="Line 615">
                <a:extLst>
                  <a:ext uri="{FF2B5EF4-FFF2-40B4-BE49-F238E27FC236}">
                    <a16:creationId xmlns:a16="http://schemas.microsoft.com/office/drawing/2014/main" id="{1B2B25AE-97FC-30A5-EF2B-E9FF13DB24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239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19" name="Line 616">
                <a:extLst>
                  <a:ext uri="{FF2B5EF4-FFF2-40B4-BE49-F238E27FC236}">
                    <a16:creationId xmlns:a16="http://schemas.microsoft.com/office/drawing/2014/main" id="{DCD80EF3-F377-40CD-3A02-72CADF66DC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0" name="Line 617">
                <a:extLst>
                  <a:ext uri="{FF2B5EF4-FFF2-40B4-BE49-F238E27FC236}">
                    <a16:creationId xmlns:a16="http://schemas.microsoft.com/office/drawing/2014/main" id="{52B39FB4-15DD-F01C-B58E-6AC5B6453E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1" name="Line 618">
                <a:extLst>
                  <a:ext uri="{FF2B5EF4-FFF2-40B4-BE49-F238E27FC236}">
                    <a16:creationId xmlns:a16="http://schemas.microsoft.com/office/drawing/2014/main" id="{C6FFB91D-89B2-7911-0652-DC1A58ACFF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262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2" name="Line 619">
                <a:extLst>
                  <a:ext uri="{FF2B5EF4-FFF2-40B4-BE49-F238E27FC236}">
                    <a16:creationId xmlns:a16="http://schemas.microsoft.com/office/drawing/2014/main" id="{12678876-E268-0AAF-AE46-38D07CD28F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262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3" name="Line 620">
                <a:extLst>
                  <a:ext uri="{FF2B5EF4-FFF2-40B4-BE49-F238E27FC236}">
                    <a16:creationId xmlns:a16="http://schemas.microsoft.com/office/drawing/2014/main" id="{E918B70B-73F8-6E66-6D17-81894CB934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4" name="Line 621">
                <a:extLst>
                  <a:ext uri="{FF2B5EF4-FFF2-40B4-BE49-F238E27FC236}">
                    <a16:creationId xmlns:a16="http://schemas.microsoft.com/office/drawing/2014/main" id="{AD5B6232-EB80-EAEE-BC12-C56F915A91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5" name="Line 622">
                <a:extLst>
                  <a:ext uri="{FF2B5EF4-FFF2-40B4-BE49-F238E27FC236}">
                    <a16:creationId xmlns:a16="http://schemas.microsoft.com/office/drawing/2014/main" id="{CC24250E-1942-4974-E598-492DDD7122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286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6" name="Line 623">
                <a:extLst>
                  <a:ext uri="{FF2B5EF4-FFF2-40B4-BE49-F238E27FC236}">
                    <a16:creationId xmlns:a16="http://schemas.microsoft.com/office/drawing/2014/main" id="{5F94CB60-DE29-B7BC-8081-7085E84494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286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7" name="Line 624">
                <a:extLst>
                  <a:ext uri="{FF2B5EF4-FFF2-40B4-BE49-F238E27FC236}">
                    <a16:creationId xmlns:a16="http://schemas.microsoft.com/office/drawing/2014/main" id="{05F65AA0-4B88-3E9E-8B9E-FA5C21871C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8" name="Line 625">
                <a:extLst>
                  <a:ext uri="{FF2B5EF4-FFF2-40B4-BE49-F238E27FC236}">
                    <a16:creationId xmlns:a16="http://schemas.microsoft.com/office/drawing/2014/main" id="{836A5784-55D1-442A-88B5-462BA12663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29" name="Line 626">
                <a:extLst>
                  <a:ext uri="{FF2B5EF4-FFF2-40B4-BE49-F238E27FC236}">
                    <a16:creationId xmlns:a16="http://schemas.microsoft.com/office/drawing/2014/main" id="{272B9BD3-C12A-52F8-4029-37409CB5ED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3096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0" name="Line 627">
                <a:extLst>
                  <a:ext uri="{FF2B5EF4-FFF2-40B4-BE49-F238E27FC236}">
                    <a16:creationId xmlns:a16="http://schemas.microsoft.com/office/drawing/2014/main" id="{02C353E0-E0F4-0B75-38EA-65D099D27A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169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1" name="Line 628">
                <a:extLst>
                  <a:ext uri="{FF2B5EF4-FFF2-40B4-BE49-F238E27FC236}">
                    <a16:creationId xmlns:a16="http://schemas.microsoft.com/office/drawing/2014/main" id="{D25A3BC1-2273-8ED6-E5FF-6ED3DAF7E3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3096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2" name="Line 629">
                <a:extLst>
                  <a:ext uri="{FF2B5EF4-FFF2-40B4-BE49-F238E27FC236}">
                    <a16:creationId xmlns:a16="http://schemas.microsoft.com/office/drawing/2014/main" id="{196DC501-DAD6-E689-B0DC-3D99BEDE3D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3" name="Line 630">
                <a:extLst>
                  <a:ext uri="{FF2B5EF4-FFF2-40B4-BE49-F238E27FC236}">
                    <a16:creationId xmlns:a16="http://schemas.microsoft.com/office/drawing/2014/main" id="{A79070E0-80AD-958B-9035-7612161D25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4" name="Line 631">
                <a:extLst>
                  <a:ext uri="{FF2B5EF4-FFF2-40B4-BE49-F238E27FC236}">
                    <a16:creationId xmlns:a16="http://schemas.microsoft.com/office/drawing/2014/main" id="{B588AAE4-2AA4-3FD1-7BD6-E68A12284A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192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5" name="Line 632">
                <a:extLst>
                  <a:ext uri="{FF2B5EF4-FFF2-40B4-BE49-F238E27FC236}">
                    <a16:creationId xmlns:a16="http://schemas.microsoft.com/office/drawing/2014/main" id="{25C1F48E-9506-05A5-A3A0-4AD8CDE68F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333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6" name="Line 633">
                <a:extLst>
                  <a:ext uri="{FF2B5EF4-FFF2-40B4-BE49-F238E27FC236}">
                    <a16:creationId xmlns:a16="http://schemas.microsoft.com/office/drawing/2014/main" id="{8FA028AE-2B9E-5DA7-FEF4-8F054E7BD2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333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7" name="Line 634">
                <a:extLst>
                  <a:ext uri="{FF2B5EF4-FFF2-40B4-BE49-F238E27FC236}">
                    <a16:creationId xmlns:a16="http://schemas.microsoft.com/office/drawing/2014/main" id="{16600E78-FBB0-47FC-DBD7-9CC09AD4B4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8" name="Line 635">
                <a:extLst>
                  <a:ext uri="{FF2B5EF4-FFF2-40B4-BE49-F238E27FC236}">
                    <a16:creationId xmlns:a16="http://schemas.microsoft.com/office/drawing/2014/main" id="{1C23B0B3-42A1-702C-BAD3-D720C00DED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39" name="Line 636">
                <a:extLst>
                  <a:ext uri="{FF2B5EF4-FFF2-40B4-BE49-F238E27FC236}">
                    <a16:creationId xmlns:a16="http://schemas.microsoft.com/office/drawing/2014/main" id="{F6F31E41-93DA-FF39-0DF9-565BAF694B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215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0" name="Line 637">
                <a:extLst>
                  <a:ext uri="{FF2B5EF4-FFF2-40B4-BE49-F238E27FC236}">
                    <a16:creationId xmlns:a16="http://schemas.microsoft.com/office/drawing/2014/main" id="{FE137AB1-23B6-7E2E-3C26-B12E01543E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356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1" name="Line 638">
                <a:extLst>
                  <a:ext uri="{FF2B5EF4-FFF2-40B4-BE49-F238E27FC236}">
                    <a16:creationId xmlns:a16="http://schemas.microsoft.com/office/drawing/2014/main" id="{32E2664E-35EE-696D-EB5B-3B8DA96A70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356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2" name="Line 639">
                <a:extLst>
                  <a:ext uri="{FF2B5EF4-FFF2-40B4-BE49-F238E27FC236}">
                    <a16:creationId xmlns:a16="http://schemas.microsoft.com/office/drawing/2014/main" id="{186EA8CF-2279-8D87-2C7B-1315940335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3" name="Line 640">
                <a:extLst>
                  <a:ext uri="{FF2B5EF4-FFF2-40B4-BE49-F238E27FC236}">
                    <a16:creationId xmlns:a16="http://schemas.microsoft.com/office/drawing/2014/main" id="{AB2F66C6-5E3C-29B7-0896-253B4257CC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4" name="Line 641">
                <a:extLst>
                  <a:ext uri="{FF2B5EF4-FFF2-40B4-BE49-F238E27FC236}">
                    <a16:creationId xmlns:a16="http://schemas.microsoft.com/office/drawing/2014/main" id="{4F1BD0AC-B1AC-A166-481C-714B9AD3ED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239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5" name="Line 642">
                <a:extLst>
                  <a:ext uri="{FF2B5EF4-FFF2-40B4-BE49-F238E27FC236}">
                    <a16:creationId xmlns:a16="http://schemas.microsoft.com/office/drawing/2014/main" id="{58950F07-46AC-B509-62B1-ECDD6770A7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380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6" name="Line 643">
                <a:extLst>
                  <a:ext uri="{FF2B5EF4-FFF2-40B4-BE49-F238E27FC236}">
                    <a16:creationId xmlns:a16="http://schemas.microsoft.com/office/drawing/2014/main" id="{33EE2AED-5FC7-DC1C-BEC4-BFCE7F81FE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380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7" name="Line 644">
                <a:extLst>
                  <a:ext uri="{FF2B5EF4-FFF2-40B4-BE49-F238E27FC236}">
                    <a16:creationId xmlns:a16="http://schemas.microsoft.com/office/drawing/2014/main" id="{B37355E0-8B21-EC25-DC75-33187F7932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8" name="Line 645">
                <a:extLst>
                  <a:ext uri="{FF2B5EF4-FFF2-40B4-BE49-F238E27FC236}">
                    <a16:creationId xmlns:a16="http://schemas.microsoft.com/office/drawing/2014/main" id="{428CD370-8336-0289-67A3-7A9143CBB0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49" name="Line 646">
                <a:extLst>
                  <a:ext uri="{FF2B5EF4-FFF2-40B4-BE49-F238E27FC236}">
                    <a16:creationId xmlns:a16="http://schemas.microsoft.com/office/drawing/2014/main" id="{01959847-B07D-7C4A-8D45-913E29EC34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262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0" name="Line 647">
                <a:extLst>
                  <a:ext uri="{FF2B5EF4-FFF2-40B4-BE49-F238E27FC236}">
                    <a16:creationId xmlns:a16="http://schemas.microsoft.com/office/drawing/2014/main" id="{E1E49368-61AF-CC04-87F1-397362E572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403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1" name="Line 648">
                <a:extLst>
                  <a:ext uri="{FF2B5EF4-FFF2-40B4-BE49-F238E27FC236}">
                    <a16:creationId xmlns:a16="http://schemas.microsoft.com/office/drawing/2014/main" id="{89D8E487-6B97-E1AC-52F7-43BA0C6E9B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403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2" name="Line 649">
                <a:extLst>
                  <a:ext uri="{FF2B5EF4-FFF2-40B4-BE49-F238E27FC236}">
                    <a16:creationId xmlns:a16="http://schemas.microsoft.com/office/drawing/2014/main" id="{A9940447-3EB6-39C2-82D5-F4E431ADE2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3" name="Line 650">
                <a:extLst>
                  <a:ext uri="{FF2B5EF4-FFF2-40B4-BE49-F238E27FC236}">
                    <a16:creationId xmlns:a16="http://schemas.microsoft.com/office/drawing/2014/main" id="{850E8F64-1F5C-0345-A197-AD2707A4A2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4" name="Line 651">
                <a:extLst>
                  <a:ext uri="{FF2B5EF4-FFF2-40B4-BE49-F238E27FC236}">
                    <a16:creationId xmlns:a16="http://schemas.microsoft.com/office/drawing/2014/main" id="{B0ECDE8E-5A56-583F-DCAB-C2961E9646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2861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5" name="Line 652">
                <a:extLst>
                  <a:ext uri="{FF2B5EF4-FFF2-40B4-BE49-F238E27FC236}">
                    <a16:creationId xmlns:a16="http://schemas.microsoft.com/office/drawing/2014/main" id="{D7E50D47-41A2-BC9C-A3BE-AFAA0E791B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426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6" name="Line 653">
                <a:extLst>
                  <a:ext uri="{FF2B5EF4-FFF2-40B4-BE49-F238E27FC236}">
                    <a16:creationId xmlns:a16="http://schemas.microsoft.com/office/drawing/2014/main" id="{460032F8-CE84-AC7A-92DE-1EA855397C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426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7" name="Line 654">
                <a:extLst>
                  <a:ext uri="{FF2B5EF4-FFF2-40B4-BE49-F238E27FC236}">
                    <a16:creationId xmlns:a16="http://schemas.microsoft.com/office/drawing/2014/main" id="{B57A65C9-B2D1-A20E-7D0E-D468089521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8" name="Line 655">
                <a:extLst>
                  <a:ext uri="{FF2B5EF4-FFF2-40B4-BE49-F238E27FC236}">
                    <a16:creationId xmlns:a16="http://schemas.microsoft.com/office/drawing/2014/main" id="{A3767E4F-CD3D-006B-A113-4622A0E8CC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59" name="Line 656">
                <a:extLst>
                  <a:ext uri="{FF2B5EF4-FFF2-40B4-BE49-F238E27FC236}">
                    <a16:creationId xmlns:a16="http://schemas.microsoft.com/office/drawing/2014/main" id="{45A1DEC7-2EA5-FEAE-F8D2-AE9187A606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450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0" name="Line 657">
                <a:extLst>
                  <a:ext uri="{FF2B5EF4-FFF2-40B4-BE49-F238E27FC236}">
                    <a16:creationId xmlns:a16="http://schemas.microsoft.com/office/drawing/2014/main" id="{AA42EBCD-1EEF-318D-02A1-7F0B961686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3096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1" name="Line 658">
                <a:extLst>
                  <a:ext uri="{FF2B5EF4-FFF2-40B4-BE49-F238E27FC236}">
                    <a16:creationId xmlns:a16="http://schemas.microsoft.com/office/drawing/2014/main" id="{323F976E-A4FB-568B-2D6A-56566BA327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450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2" name="Line 659">
                <a:extLst>
                  <a:ext uri="{FF2B5EF4-FFF2-40B4-BE49-F238E27FC236}">
                    <a16:creationId xmlns:a16="http://schemas.microsoft.com/office/drawing/2014/main" id="{7C461CE1-6AE4-EFC9-D1BD-358E93D8C0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3" name="Line 660">
                <a:extLst>
                  <a:ext uri="{FF2B5EF4-FFF2-40B4-BE49-F238E27FC236}">
                    <a16:creationId xmlns:a16="http://schemas.microsoft.com/office/drawing/2014/main" id="{C576A1F8-781B-B65A-25ED-094D9D9296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4" name="Line 661">
                <a:extLst>
                  <a:ext uri="{FF2B5EF4-FFF2-40B4-BE49-F238E27FC236}">
                    <a16:creationId xmlns:a16="http://schemas.microsoft.com/office/drawing/2014/main" id="{067537B9-7696-7D08-DF85-E0E4A9DD0F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473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5" name="Line 662">
                <a:extLst>
                  <a:ext uri="{FF2B5EF4-FFF2-40B4-BE49-F238E27FC236}">
                    <a16:creationId xmlns:a16="http://schemas.microsoft.com/office/drawing/2014/main" id="{25841B6B-4013-4A14-6683-17D0C9038A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3331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6" name="Line 663">
                <a:extLst>
                  <a:ext uri="{FF2B5EF4-FFF2-40B4-BE49-F238E27FC236}">
                    <a16:creationId xmlns:a16="http://schemas.microsoft.com/office/drawing/2014/main" id="{1FE44A2C-96E6-F937-7154-F56C574305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473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7" name="Line 664">
                <a:extLst>
                  <a:ext uri="{FF2B5EF4-FFF2-40B4-BE49-F238E27FC236}">
                    <a16:creationId xmlns:a16="http://schemas.microsoft.com/office/drawing/2014/main" id="{850F9850-E033-6A56-6F60-BFC03BCCB9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8" name="Line 665">
                <a:extLst>
                  <a:ext uri="{FF2B5EF4-FFF2-40B4-BE49-F238E27FC236}">
                    <a16:creationId xmlns:a16="http://schemas.microsoft.com/office/drawing/2014/main" id="{DD740A21-C6A2-3528-ADC7-1E27B7B879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69" name="Line 666">
                <a:extLst>
                  <a:ext uri="{FF2B5EF4-FFF2-40B4-BE49-F238E27FC236}">
                    <a16:creationId xmlns:a16="http://schemas.microsoft.com/office/drawing/2014/main" id="{60153420-6DD7-486A-9F17-A5910EAE8D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497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0" name="Line 667">
                <a:extLst>
                  <a:ext uri="{FF2B5EF4-FFF2-40B4-BE49-F238E27FC236}">
                    <a16:creationId xmlns:a16="http://schemas.microsoft.com/office/drawing/2014/main" id="{8DC7E6B7-1688-1F7E-4D4F-568DBBDD74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356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1" name="Line 668">
                <a:extLst>
                  <a:ext uri="{FF2B5EF4-FFF2-40B4-BE49-F238E27FC236}">
                    <a16:creationId xmlns:a16="http://schemas.microsoft.com/office/drawing/2014/main" id="{D37EDA0E-2FD2-CD11-BB37-8C404E79FC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497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2" name="Line 669">
                <a:extLst>
                  <a:ext uri="{FF2B5EF4-FFF2-40B4-BE49-F238E27FC236}">
                    <a16:creationId xmlns:a16="http://schemas.microsoft.com/office/drawing/2014/main" id="{8DABFAD3-F7AA-4347-A251-10166CE3B5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3" name="Line 670">
                <a:extLst>
                  <a:ext uri="{FF2B5EF4-FFF2-40B4-BE49-F238E27FC236}">
                    <a16:creationId xmlns:a16="http://schemas.microsoft.com/office/drawing/2014/main" id="{2CDB9A0C-988D-39AF-F2E6-1EF3CD43BE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4" name="Line 671">
                <a:extLst>
                  <a:ext uri="{FF2B5EF4-FFF2-40B4-BE49-F238E27FC236}">
                    <a16:creationId xmlns:a16="http://schemas.microsoft.com/office/drawing/2014/main" id="{400712BE-C156-47E1-C48F-48647D0FBC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520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5" name="Line 672">
                <a:extLst>
                  <a:ext uri="{FF2B5EF4-FFF2-40B4-BE49-F238E27FC236}">
                    <a16:creationId xmlns:a16="http://schemas.microsoft.com/office/drawing/2014/main" id="{078961F9-6B6C-738B-DBAF-86D080986A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380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6" name="Line 673">
                <a:extLst>
                  <a:ext uri="{FF2B5EF4-FFF2-40B4-BE49-F238E27FC236}">
                    <a16:creationId xmlns:a16="http://schemas.microsoft.com/office/drawing/2014/main" id="{9B5F2C42-97F0-095D-5F0B-DC789FDE8B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520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7" name="Line 674">
                <a:extLst>
                  <a:ext uri="{FF2B5EF4-FFF2-40B4-BE49-F238E27FC236}">
                    <a16:creationId xmlns:a16="http://schemas.microsoft.com/office/drawing/2014/main" id="{0B95B5A6-A62F-7DDA-82F2-5EC7FC80B9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8" name="Line 675">
                <a:extLst>
                  <a:ext uri="{FF2B5EF4-FFF2-40B4-BE49-F238E27FC236}">
                    <a16:creationId xmlns:a16="http://schemas.microsoft.com/office/drawing/2014/main" id="{82D15E81-8C14-CC37-2158-1E57CA160B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79" name="Line 676">
                <a:extLst>
                  <a:ext uri="{FF2B5EF4-FFF2-40B4-BE49-F238E27FC236}">
                    <a16:creationId xmlns:a16="http://schemas.microsoft.com/office/drawing/2014/main" id="{E2ED0BA3-2C81-B4AC-89C5-951A69F72B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544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0" name="Line 677">
                <a:extLst>
                  <a:ext uri="{FF2B5EF4-FFF2-40B4-BE49-F238E27FC236}">
                    <a16:creationId xmlns:a16="http://schemas.microsoft.com/office/drawing/2014/main" id="{F7914EAF-4736-0251-AA46-9C673734E5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544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1" name="Line 678">
                <a:extLst>
                  <a:ext uri="{FF2B5EF4-FFF2-40B4-BE49-F238E27FC236}">
                    <a16:creationId xmlns:a16="http://schemas.microsoft.com/office/drawing/2014/main" id="{9FD400F6-E35F-AE2B-5B64-0F725CD137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403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2" name="Line 679">
                <a:extLst>
                  <a:ext uri="{FF2B5EF4-FFF2-40B4-BE49-F238E27FC236}">
                    <a16:creationId xmlns:a16="http://schemas.microsoft.com/office/drawing/2014/main" id="{04C2B5BE-55C6-DC5A-2386-971D60B96F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3" name="Line 680">
                <a:extLst>
                  <a:ext uri="{FF2B5EF4-FFF2-40B4-BE49-F238E27FC236}">
                    <a16:creationId xmlns:a16="http://schemas.microsoft.com/office/drawing/2014/main" id="{11826BB3-7DC5-33AA-D74D-B92A551356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4" name="Line 681">
                <a:extLst>
                  <a:ext uri="{FF2B5EF4-FFF2-40B4-BE49-F238E27FC236}">
                    <a16:creationId xmlns:a16="http://schemas.microsoft.com/office/drawing/2014/main" id="{EE5C2E34-B979-10E3-D93C-00D9C6A5A2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567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5" name="Line 682">
                <a:extLst>
                  <a:ext uri="{FF2B5EF4-FFF2-40B4-BE49-F238E27FC236}">
                    <a16:creationId xmlns:a16="http://schemas.microsoft.com/office/drawing/2014/main" id="{C787768C-5470-EC3D-FB4C-D36B20A696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567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6" name="Line 683">
                <a:extLst>
                  <a:ext uri="{FF2B5EF4-FFF2-40B4-BE49-F238E27FC236}">
                    <a16:creationId xmlns:a16="http://schemas.microsoft.com/office/drawing/2014/main" id="{509B7CA1-7495-BA1B-82A1-3710CE5746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426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7" name="Line 684">
                <a:extLst>
                  <a:ext uri="{FF2B5EF4-FFF2-40B4-BE49-F238E27FC236}">
                    <a16:creationId xmlns:a16="http://schemas.microsoft.com/office/drawing/2014/main" id="{B912E67D-79F1-98EC-869E-9BCD340EEF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8" name="Line 685">
                <a:extLst>
                  <a:ext uri="{FF2B5EF4-FFF2-40B4-BE49-F238E27FC236}">
                    <a16:creationId xmlns:a16="http://schemas.microsoft.com/office/drawing/2014/main" id="{A1D5463A-781E-F767-88F7-058C80CB80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89" name="Line 686">
                <a:extLst>
                  <a:ext uri="{FF2B5EF4-FFF2-40B4-BE49-F238E27FC236}">
                    <a16:creationId xmlns:a16="http://schemas.microsoft.com/office/drawing/2014/main" id="{72160850-E89F-54D0-4BC3-4F17C6D305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591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0" name="Line 687">
                <a:extLst>
                  <a:ext uri="{FF2B5EF4-FFF2-40B4-BE49-F238E27FC236}">
                    <a16:creationId xmlns:a16="http://schemas.microsoft.com/office/drawing/2014/main" id="{AABA6CFE-902F-DCC8-4C76-13BA980BF8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591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1" name="Line 688">
                <a:extLst>
                  <a:ext uri="{FF2B5EF4-FFF2-40B4-BE49-F238E27FC236}">
                    <a16:creationId xmlns:a16="http://schemas.microsoft.com/office/drawing/2014/main" id="{7F2BAB83-4FF9-3CE8-4A0B-D8E48C99EB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2" name="Line 689">
                <a:extLst>
                  <a:ext uri="{FF2B5EF4-FFF2-40B4-BE49-F238E27FC236}">
                    <a16:creationId xmlns:a16="http://schemas.microsoft.com/office/drawing/2014/main" id="{1C302C4B-536F-15A5-A8C8-20EB19B34E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3" name="Line 690">
                <a:extLst>
                  <a:ext uri="{FF2B5EF4-FFF2-40B4-BE49-F238E27FC236}">
                    <a16:creationId xmlns:a16="http://schemas.microsoft.com/office/drawing/2014/main" id="{98C65256-BF72-E970-51E9-CAB5B6C486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450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4" name="Line 691">
                <a:extLst>
                  <a:ext uri="{FF2B5EF4-FFF2-40B4-BE49-F238E27FC236}">
                    <a16:creationId xmlns:a16="http://schemas.microsoft.com/office/drawing/2014/main" id="{5B1D498D-65F5-21B3-05E8-AA5B5D9EC6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614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5" name="Line 692">
                <a:extLst>
                  <a:ext uri="{FF2B5EF4-FFF2-40B4-BE49-F238E27FC236}">
                    <a16:creationId xmlns:a16="http://schemas.microsoft.com/office/drawing/2014/main" id="{881700FA-7B6F-4E37-21F8-E9B6A42DC3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614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6" name="Line 693">
                <a:extLst>
                  <a:ext uri="{FF2B5EF4-FFF2-40B4-BE49-F238E27FC236}">
                    <a16:creationId xmlns:a16="http://schemas.microsoft.com/office/drawing/2014/main" id="{816EE1B0-BF07-9B76-277C-31E9341FDF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7" name="Line 694">
                <a:extLst>
                  <a:ext uri="{FF2B5EF4-FFF2-40B4-BE49-F238E27FC236}">
                    <a16:creationId xmlns:a16="http://schemas.microsoft.com/office/drawing/2014/main" id="{4A490D0C-9F22-3ABE-27B1-9689FD0912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8" name="Line 695">
                <a:extLst>
                  <a:ext uri="{FF2B5EF4-FFF2-40B4-BE49-F238E27FC236}">
                    <a16:creationId xmlns:a16="http://schemas.microsoft.com/office/drawing/2014/main" id="{F6724201-AAAD-1F24-64A2-1AF937BDF2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473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99" name="Line 696">
                <a:extLst>
                  <a:ext uri="{FF2B5EF4-FFF2-40B4-BE49-F238E27FC236}">
                    <a16:creationId xmlns:a16="http://schemas.microsoft.com/office/drawing/2014/main" id="{38EFDE4D-1F01-C2E8-AED6-D1A1724444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637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0" name="Line 697">
                <a:extLst>
                  <a:ext uri="{FF2B5EF4-FFF2-40B4-BE49-F238E27FC236}">
                    <a16:creationId xmlns:a16="http://schemas.microsoft.com/office/drawing/2014/main" id="{E5CCCF15-D51C-D0D0-9ADE-F3D19D0C85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637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1" name="Line 698">
                <a:extLst>
                  <a:ext uri="{FF2B5EF4-FFF2-40B4-BE49-F238E27FC236}">
                    <a16:creationId xmlns:a16="http://schemas.microsoft.com/office/drawing/2014/main" id="{633C7E5A-BE57-21A8-8C5D-C107B8DC19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2" name="Line 699">
                <a:extLst>
                  <a:ext uri="{FF2B5EF4-FFF2-40B4-BE49-F238E27FC236}">
                    <a16:creationId xmlns:a16="http://schemas.microsoft.com/office/drawing/2014/main" id="{6048029A-5885-A8E2-C0AB-124038E254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3" name="Line 700">
                <a:extLst>
                  <a:ext uri="{FF2B5EF4-FFF2-40B4-BE49-F238E27FC236}">
                    <a16:creationId xmlns:a16="http://schemas.microsoft.com/office/drawing/2014/main" id="{A43027DD-8420-E6E9-8279-2860CA4A18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497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4" name="Line 701">
                <a:extLst>
                  <a:ext uri="{FF2B5EF4-FFF2-40B4-BE49-F238E27FC236}">
                    <a16:creationId xmlns:a16="http://schemas.microsoft.com/office/drawing/2014/main" id="{57C41D19-F69C-480C-51A3-CD7951FBCA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661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5" name="Line 702">
                <a:extLst>
                  <a:ext uri="{FF2B5EF4-FFF2-40B4-BE49-F238E27FC236}">
                    <a16:creationId xmlns:a16="http://schemas.microsoft.com/office/drawing/2014/main" id="{7019736C-89F9-14D5-8524-5A1F3E480B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661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6" name="Line 703">
                <a:extLst>
                  <a:ext uri="{FF2B5EF4-FFF2-40B4-BE49-F238E27FC236}">
                    <a16:creationId xmlns:a16="http://schemas.microsoft.com/office/drawing/2014/main" id="{3B8614C6-036E-C916-65E4-4FDBC4CA63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7" name="Line 704">
                <a:extLst>
                  <a:ext uri="{FF2B5EF4-FFF2-40B4-BE49-F238E27FC236}">
                    <a16:creationId xmlns:a16="http://schemas.microsoft.com/office/drawing/2014/main" id="{10CEBB31-AA01-2558-C6B2-A8583DFB6F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8" name="Line 705">
                <a:extLst>
                  <a:ext uri="{FF2B5EF4-FFF2-40B4-BE49-F238E27FC236}">
                    <a16:creationId xmlns:a16="http://schemas.microsoft.com/office/drawing/2014/main" id="{D50838C4-41EA-C63A-7144-79E7ED41AF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684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09" name="Line 706">
                <a:extLst>
                  <a:ext uri="{FF2B5EF4-FFF2-40B4-BE49-F238E27FC236}">
                    <a16:creationId xmlns:a16="http://schemas.microsoft.com/office/drawing/2014/main" id="{58915E00-D7D7-9B76-9E6D-60FA9FA8BF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520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0" name="Line 707">
                <a:extLst>
                  <a:ext uri="{FF2B5EF4-FFF2-40B4-BE49-F238E27FC236}">
                    <a16:creationId xmlns:a16="http://schemas.microsoft.com/office/drawing/2014/main" id="{E6AE017A-C943-9F5F-BB5D-6C2373B734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684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1" name="Line 708">
                <a:extLst>
                  <a:ext uri="{FF2B5EF4-FFF2-40B4-BE49-F238E27FC236}">
                    <a16:creationId xmlns:a16="http://schemas.microsoft.com/office/drawing/2014/main" id="{1B3B69D7-9CCC-020C-1953-6A84CC47CE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2" name="Line 709">
                <a:extLst>
                  <a:ext uri="{FF2B5EF4-FFF2-40B4-BE49-F238E27FC236}">
                    <a16:creationId xmlns:a16="http://schemas.microsoft.com/office/drawing/2014/main" id="{552D2D5F-ACFC-8B64-9DD4-DEA7DA7A8C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3" name="Line 710">
                <a:extLst>
                  <a:ext uri="{FF2B5EF4-FFF2-40B4-BE49-F238E27FC236}">
                    <a16:creationId xmlns:a16="http://schemas.microsoft.com/office/drawing/2014/main" id="{44A55D62-C6DB-33E2-A0EE-F4ED293F83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708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4" name="Line 711">
                <a:extLst>
                  <a:ext uri="{FF2B5EF4-FFF2-40B4-BE49-F238E27FC236}">
                    <a16:creationId xmlns:a16="http://schemas.microsoft.com/office/drawing/2014/main" id="{45AE36C3-A04A-16C5-55C1-0C0FC8FD72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544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5" name="Line 712">
                <a:extLst>
                  <a:ext uri="{FF2B5EF4-FFF2-40B4-BE49-F238E27FC236}">
                    <a16:creationId xmlns:a16="http://schemas.microsoft.com/office/drawing/2014/main" id="{D1331374-DBD7-FCCF-B262-1F04D84758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708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6" name="Line 713">
                <a:extLst>
                  <a:ext uri="{FF2B5EF4-FFF2-40B4-BE49-F238E27FC236}">
                    <a16:creationId xmlns:a16="http://schemas.microsoft.com/office/drawing/2014/main" id="{EBC94E26-A0E2-C859-4639-6D7C506F62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7" name="Line 714">
                <a:extLst>
                  <a:ext uri="{FF2B5EF4-FFF2-40B4-BE49-F238E27FC236}">
                    <a16:creationId xmlns:a16="http://schemas.microsoft.com/office/drawing/2014/main" id="{66E2AD62-3D2C-4847-3621-4EE95D9A08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8" name="Line 715">
                <a:extLst>
                  <a:ext uri="{FF2B5EF4-FFF2-40B4-BE49-F238E27FC236}">
                    <a16:creationId xmlns:a16="http://schemas.microsoft.com/office/drawing/2014/main" id="{87ECCBEF-3B6D-5406-66C9-9129D597BA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731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19" name="Line 716">
                <a:extLst>
                  <a:ext uri="{FF2B5EF4-FFF2-40B4-BE49-F238E27FC236}">
                    <a16:creationId xmlns:a16="http://schemas.microsoft.com/office/drawing/2014/main" id="{FB287652-CE5D-DBDF-3009-A013E07CBB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731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0" name="Line 717">
                <a:extLst>
                  <a:ext uri="{FF2B5EF4-FFF2-40B4-BE49-F238E27FC236}">
                    <a16:creationId xmlns:a16="http://schemas.microsoft.com/office/drawing/2014/main" id="{7E71E46C-3762-2DDC-F985-43C538E62D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567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1" name="Line 718">
                <a:extLst>
                  <a:ext uri="{FF2B5EF4-FFF2-40B4-BE49-F238E27FC236}">
                    <a16:creationId xmlns:a16="http://schemas.microsoft.com/office/drawing/2014/main" id="{01220FA0-71CF-FB0C-8F24-AF7FA6890C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2" name="Line 719">
                <a:extLst>
                  <a:ext uri="{FF2B5EF4-FFF2-40B4-BE49-F238E27FC236}">
                    <a16:creationId xmlns:a16="http://schemas.microsoft.com/office/drawing/2014/main" id="{3A32F84A-C36F-CA83-E15A-3E83FC137E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3" name="Line 720">
                <a:extLst>
                  <a:ext uri="{FF2B5EF4-FFF2-40B4-BE49-F238E27FC236}">
                    <a16:creationId xmlns:a16="http://schemas.microsoft.com/office/drawing/2014/main" id="{DC65F790-9924-51B0-A360-CA90AF7DE4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755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4" name="Line 721">
                <a:extLst>
                  <a:ext uri="{FF2B5EF4-FFF2-40B4-BE49-F238E27FC236}">
                    <a16:creationId xmlns:a16="http://schemas.microsoft.com/office/drawing/2014/main" id="{FD7C27D4-F6D0-99F1-FCE8-24DC8F714B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755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5" name="Line 722">
                <a:extLst>
                  <a:ext uri="{FF2B5EF4-FFF2-40B4-BE49-F238E27FC236}">
                    <a16:creationId xmlns:a16="http://schemas.microsoft.com/office/drawing/2014/main" id="{5DB4E002-A21C-38B4-B440-3CFDE3EA33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591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6" name="Line 723">
                <a:extLst>
                  <a:ext uri="{FF2B5EF4-FFF2-40B4-BE49-F238E27FC236}">
                    <a16:creationId xmlns:a16="http://schemas.microsoft.com/office/drawing/2014/main" id="{D273096E-3710-4DE5-38E9-6B56FC19D9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7" name="Line 724">
                <a:extLst>
                  <a:ext uri="{FF2B5EF4-FFF2-40B4-BE49-F238E27FC236}">
                    <a16:creationId xmlns:a16="http://schemas.microsoft.com/office/drawing/2014/main" id="{375603E2-177A-5021-48A4-B4536B5D76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8" name="Line 725">
                <a:extLst>
                  <a:ext uri="{FF2B5EF4-FFF2-40B4-BE49-F238E27FC236}">
                    <a16:creationId xmlns:a16="http://schemas.microsoft.com/office/drawing/2014/main" id="{AFEF49E0-2291-5E9A-2B37-59765CB454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7787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29" name="Line 726">
                <a:extLst>
                  <a:ext uri="{FF2B5EF4-FFF2-40B4-BE49-F238E27FC236}">
                    <a16:creationId xmlns:a16="http://schemas.microsoft.com/office/drawing/2014/main" id="{05477C04-2C44-B630-E5FE-E630BA2C7A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7787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0" name="Line 727">
                <a:extLst>
                  <a:ext uri="{FF2B5EF4-FFF2-40B4-BE49-F238E27FC236}">
                    <a16:creationId xmlns:a16="http://schemas.microsoft.com/office/drawing/2014/main" id="{91622FF1-A04D-4459-DA1E-C7D01A82D4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1" name="Line 728">
                <a:extLst>
                  <a:ext uri="{FF2B5EF4-FFF2-40B4-BE49-F238E27FC236}">
                    <a16:creationId xmlns:a16="http://schemas.microsoft.com/office/drawing/2014/main" id="{20412EC3-99A4-1FA4-4EB3-97E6883573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2" name="Line 729">
                <a:extLst>
                  <a:ext uri="{FF2B5EF4-FFF2-40B4-BE49-F238E27FC236}">
                    <a16:creationId xmlns:a16="http://schemas.microsoft.com/office/drawing/2014/main" id="{00A5C5D4-6878-B877-A54B-E65C5A3764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614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3" name="Line 730">
                <a:extLst>
                  <a:ext uri="{FF2B5EF4-FFF2-40B4-BE49-F238E27FC236}">
                    <a16:creationId xmlns:a16="http://schemas.microsoft.com/office/drawing/2014/main" id="{68A69E7C-7169-799E-A6A4-711DA2CFF2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802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4" name="Line 731">
                <a:extLst>
                  <a:ext uri="{FF2B5EF4-FFF2-40B4-BE49-F238E27FC236}">
                    <a16:creationId xmlns:a16="http://schemas.microsoft.com/office/drawing/2014/main" id="{00FC9D65-714A-2FF4-15A0-740F01E87A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802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5" name="Line 732">
                <a:extLst>
                  <a:ext uri="{FF2B5EF4-FFF2-40B4-BE49-F238E27FC236}">
                    <a16:creationId xmlns:a16="http://schemas.microsoft.com/office/drawing/2014/main" id="{E66D2EBD-8F26-B5F7-9209-7196EC02BF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6" name="Line 733">
                <a:extLst>
                  <a:ext uri="{FF2B5EF4-FFF2-40B4-BE49-F238E27FC236}">
                    <a16:creationId xmlns:a16="http://schemas.microsoft.com/office/drawing/2014/main" id="{63AE6790-881B-A469-DAB4-209318F51F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7" name="Line 734">
                <a:extLst>
                  <a:ext uri="{FF2B5EF4-FFF2-40B4-BE49-F238E27FC236}">
                    <a16:creationId xmlns:a16="http://schemas.microsoft.com/office/drawing/2014/main" id="{0B3D59FE-842F-829B-761F-CFFE60D227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637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8" name="Line 735">
                <a:extLst>
                  <a:ext uri="{FF2B5EF4-FFF2-40B4-BE49-F238E27FC236}">
                    <a16:creationId xmlns:a16="http://schemas.microsoft.com/office/drawing/2014/main" id="{79915DBC-E0DC-79C5-6C97-B45C1A0390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825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39" name="Line 736">
                <a:extLst>
                  <a:ext uri="{FF2B5EF4-FFF2-40B4-BE49-F238E27FC236}">
                    <a16:creationId xmlns:a16="http://schemas.microsoft.com/office/drawing/2014/main" id="{F85B7E8A-6D2D-6DB9-9A9B-E6A54132EA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825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0" name="Line 737">
                <a:extLst>
                  <a:ext uri="{FF2B5EF4-FFF2-40B4-BE49-F238E27FC236}">
                    <a16:creationId xmlns:a16="http://schemas.microsoft.com/office/drawing/2014/main" id="{D2A13797-60EF-239D-466E-FD2E9A8A40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1" name="Line 738">
                <a:extLst>
                  <a:ext uri="{FF2B5EF4-FFF2-40B4-BE49-F238E27FC236}">
                    <a16:creationId xmlns:a16="http://schemas.microsoft.com/office/drawing/2014/main" id="{13224380-DE0F-7871-80A9-DFBC2BD0DF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2" name="Line 739">
                <a:extLst>
                  <a:ext uri="{FF2B5EF4-FFF2-40B4-BE49-F238E27FC236}">
                    <a16:creationId xmlns:a16="http://schemas.microsoft.com/office/drawing/2014/main" id="{62D48C1C-E9FA-9DF5-B6B4-E99BE63090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661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3" name="Line 740">
                <a:extLst>
                  <a:ext uri="{FF2B5EF4-FFF2-40B4-BE49-F238E27FC236}">
                    <a16:creationId xmlns:a16="http://schemas.microsoft.com/office/drawing/2014/main" id="{AF7592D0-6A68-78BA-C364-F738780DC4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848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4" name="Line 741">
                <a:extLst>
                  <a:ext uri="{FF2B5EF4-FFF2-40B4-BE49-F238E27FC236}">
                    <a16:creationId xmlns:a16="http://schemas.microsoft.com/office/drawing/2014/main" id="{48BDF213-B66C-2393-3987-34D87AC42F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848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5" name="Line 742">
                <a:extLst>
                  <a:ext uri="{FF2B5EF4-FFF2-40B4-BE49-F238E27FC236}">
                    <a16:creationId xmlns:a16="http://schemas.microsoft.com/office/drawing/2014/main" id="{40BE7AA2-1205-5D60-3BF0-D6CA511582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6" name="Line 743">
                <a:extLst>
                  <a:ext uri="{FF2B5EF4-FFF2-40B4-BE49-F238E27FC236}">
                    <a16:creationId xmlns:a16="http://schemas.microsoft.com/office/drawing/2014/main" id="{4D911FE9-70A9-FDA8-3079-A99EE9C2C5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7" name="Line 744">
                <a:extLst>
                  <a:ext uri="{FF2B5EF4-FFF2-40B4-BE49-F238E27FC236}">
                    <a16:creationId xmlns:a16="http://schemas.microsoft.com/office/drawing/2014/main" id="{9D45A3D2-25DE-49B9-0F6F-968EAA14D3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872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8" name="Line 745">
                <a:extLst>
                  <a:ext uri="{FF2B5EF4-FFF2-40B4-BE49-F238E27FC236}">
                    <a16:creationId xmlns:a16="http://schemas.microsoft.com/office/drawing/2014/main" id="{783CA4B1-DD04-7DBE-2EF5-67045DE4EB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684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49" name="Line 746">
                <a:extLst>
                  <a:ext uri="{FF2B5EF4-FFF2-40B4-BE49-F238E27FC236}">
                    <a16:creationId xmlns:a16="http://schemas.microsoft.com/office/drawing/2014/main" id="{8C6560D5-84B4-3E7A-3104-CCEEC3077C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872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0" name="Line 747">
                <a:extLst>
                  <a:ext uri="{FF2B5EF4-FFF2-40B4-BE49-F238E27FC236}">
                    <a16:creationId xmlns:a16="http://schemas.microsoft.com/office/drawing/2014/main" id="{C2CBA040-C6FE-DEC8-1F27-A9CFE55898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708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1" name="Line 748">
                <a:extLst>
                  <a:ext uri="{FF2B5EF4-FFF2-40B4-BE49-F238E27FC236}">
                    <a16:creationId xmlns:a16="http://schemas.microsoft.com/office/drawing/2014/main" id="{FF709EC1-92DA-89EA-0DA9-81C10A18AB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731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2" name="Line 749">
                <a:extLst>
                  <a:ext uri="{FF2B5EF4-FFF2-40B4-BE49-F238E27FC236}">
                    <a16:creationId xmlns:a16="http://schemas.microsoft.com/office/drawing/2014/main" id="{AF739AF9-46E0-0697-186B-B24129ADB4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7552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3" name="Line 750">
                <a:extLst>
                  <a:ext uri="{FF2B5EF4-FFF2-40B4-BE49-F238E27FC236}">
                    <a16:creationId xmlns:a16="http://schemas.microsoft.com/office/drawing/2014/main" id="{34C7827B-A189-2E97-D0A4-6F14B52E27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7787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4" name="Line 751">
                <a:extLst>
                  <a:ext uri="{FF2B5EF4-FFF2-40B4-BE49-F238E27FC236}">
                    <a16:creationId xmlns:a16="http://schemas.microsoft.com/office/drawing/2014/main" id="{148B02D6-9249-91A7-6F9C-A46A30B5BA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8022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5" name="Line 752">
                <a:extLst>
                  <a:ext uri="{FF2B5EF4-FFF2-40B4-BE49-F238E27FC236}">
                    <a16:creationId xmlns:a16="http://schemas.microsoft.com/office/drawing/2014/main" id="{47D97B46-5555-6BFF-039C-A75F61F5A2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825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6" name="Line 753">
                <a:extLst>
                  <a:ext uri="{FF2B5EF4-FFF2-40B4-BE49-F238E27FC236}">
                    <a16:creationId xmlns:a16="http://schemas.microsoft.com/office/drawing/2014/main" id="{F367DC3D-4593-B6D2-1054-8ED16F7DC7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848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7" name="Line 754">
                <a:extLst>
                  <a:ext uri="{FF2B5EF4-FFF2-40B4-BE49-F238E27FC236}">
                    <a16:creationId xmlns:a16="http://schemas.microsoft.com/office/drawing/2014/main" id="{692B57B3-3082-9822-7721-AC9739CC66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872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8" name="Line 755">
                <a:extLst>
                  <a:ext uri="{FF2B5EF4-FFF2-40B4-BE49-F238E27FC236}">
                    <a16:creationId xmlns:a16="http://schemas.microsoft.com/office/drawing/2014/main" id="{DB30B2CE-C01E-9A00-1355-6D085C4880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59" name="Line 756">
                <a:extLst>
                  <a:ext uri="{FF2B5EF4-FFF2-40B4-BE49-F238E27FC236}">
                    <a16:creationId xmlns:a16="http://schemas.microsoft.com/office/drawing/2014/main" id="{53E5C771-92E6-B283-3763-34CCB19B9E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0" name="Line 757">
                <a:extLst>
                  <a:ext uri="{FF2B5EF4-FFF2-40B4-BE49-F238E27FC236}">
                    <a16:creationId xmlns:a16="http://schemas.microsoft.com/office/drawing/2014/main" id="{7F7055FC-7F85-E932-99EC-056506DFFE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895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1" name="Line 758">
                <a:extLst>
                  <a:ext uri="{FF2B5EF4-FFF2-40B4-BE49-F238E27FC236}">
                    <a16:creationId xmlns:a16="http://schemas.microsoft.com/office/drawing/2014/main" id="{3132ED7C-E0BE-DC55-3E30-01C07350D8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2538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2" name="Line 759">
                <a:extLst>
                  <a:ext uri="{FF2B5EF4-FFF2-40B4-BE49-F238E27FC236}">
                    <a16:creationId xmlns:a16="http://schemas.microsoft.com/office/drawing/2014/main" id="{6B03CC8D-72F7-27E5-658A-D041E44ED5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532" y="145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3" name="Line 760">
                <a:extLst>
                  <a:ext uri="{FF2B5EF4-FFF2-40B4-BE49-F238E27FC236}">
                    <a16:creationId xmlns:a16="http://schemas.microsoft.com/office/drawing/2014/main" id="{333B2CAE-895A-8575-B9BD-37A5F3F48C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55" y="145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4" name="Line 761">
                <a:extLst>
                  <a:ext uri="{FF2B5EF4-FFF2-40B4-BE49-F238E27FC236}">
                    <a16:creationId xmlns:a16="http://schemas.microsoft.com/office/drawing/2014/main" id="{4A78E2E7-4BDD-29F9-256C-450229C5DB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52" y="145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5" name="Line 762">
                <a:extLst>
                  <a:ext uri="{FF2B5EF4-FFF2-40B4-BE49-F238E27FC236}">
                    <a16:creationId xmlns:a16="http://schemas.microsoft.com/office/drawing/2014/main" id="{A18E7EDB-A756-A2D8-BB80-FEA53E79FF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6" name="Line 763">
                <a:extLst>
                  <a:ext uri="{FF2B5EF4-FFF2-40B4-BE49-F238E27FC236}">
                    <a16:creationId xmlns:a16="http://schemas.microsoft.com/office/drawing/2014/main" id="{DCA74FB3-231D-16B3-748E-411A14E73C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7" name="Line 764">
                <a:extLst>
                  <a:ext uri="{FF2B5EF4-FFF2-40B4-BE49-F238E27FC236}">
                    <a16:creationId xmlns:a16="http://schemas.microsoft.com/office/drawing/2014/main" id="{41EBFEE5-99BE-8406-1AFD-54A42A673B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8" name="Line 765">
                <a:extLst>
                  <a:ext uri="{FF2B5EF4-FFF2-40B4-BE49-F238E27FC236}">
                    <a16:creationId xmlns:a16="http://schemas.microsoft.com/office/drawing/2014/main" id="{2CE30445-28CC-3C9C-13A3-F061355F9B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69" name="Line 766">
                <a:extLst>
                  <a:ext uri="{FF2B5EF4-FFF2-40B4-BE49-F238E27FC236}">
                    <a16:creationId xmlns:a16="http://schemas.microsoft.com/office/drawing/2014/main" id="{87B65328-0023-2F69-9C7F-B0A9F17049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0" name="Line 767">
                <a:extLst>
                  <a:ext uri="{FF2B5EF4-FFF2-40B4-BE49-F238E27FC236}">
                    <a16:creationId xmlns:a16="http://schemas.microsoft.com/office/drawing/2014/main" id="{20A9628D-C361-1EB0-DE82-9E8108DFE7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1" name="Line 768">
                <a:extLst>
                  <a:ext uri="{FF2B5EF4-FFF2-40B4-BE49-F238E27FC236}">
                    <a16:creationId xmlns:a16="http://schemas.microsoft.com/office/drawing/2014/main" id="{B9520EFB-001C-EBB3-8F85-3785001A5F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2" name="Line 769">
                <a:extLst>
                  <a:ext uri="{FF2B5EF4-FFF2-40B4-BE49-F238E27FC236}">
                    <a16:creationId xmlns:a16="http://schemas.microsoft.com/office/drawing/2014/main" id="{E923ED8B-EBFD-2CE7-EB03-42ABAA2561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3" name="Line 770">
                <a:extLst>
                  <a:ext uri="{FF2B5EF4-FFF2-40B4-BE49-F238E27FC236}">
                    <a16:creationId xmlns:a16="http://schemas.microsoft.com/office/drawing/2014/main" id="{891A8DF2-6969-3807-6A03-243E6681C7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4" name="Line 771">
                <a:extLst>
                  <a:ext uri="{FF2B5EF4-FFF2-40B4-BE49-F238E27FC236}">
                    <a16:creationId xmlns:a16="http://schemas.microsoft.com/office/drawing/2014/main" id="{A5D72275-A5BF-B86D-8AE8-B0845850DE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5" name="Line 772">
                <a:extLst>
                  <a:ext uri="{FF2B5EF4-FFF2-40B4-BE49-F238E27FC236}">
                    <a16:creationId xmlns:a16="http://schemas.microsoft.com/office/drawing/2014/main" id="{313CD5F2-39D6-D75C-2D47-58E5FA9501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6" name="Line 773">
                <a:extLst>
                  <a:ext uri="{FF2B5EF4-FFF2-40B4-BE49-F238E27FC236}">
                    <a16:creationId xmlns:a16="http://schemas.microsoft.com/office/drawing/2014/main" id="{C327EAFB-F0D5-B7D5-8439-AE07E91FB4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7" name="Line 774">
                <a:extLst>
                  <a:ext uri="{FF2B5EF4-FFF2-40B4-BE49-F238E27FC236}">
                    <a16:creationId xmlns:a16="http://schemas.microsoft.com/office/drawing/2014/main" id="{D6878852-B521-ABBE-F58E-7BCBB088C7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8" name="Line 775">
                <a:extLst>
                  <a:ext uri="{FF2B5EF4-FFF2-40B4-BE49-F238E27FC236}">
                    <a16:creationId xmlns:a16="http://schemas.microsoft.com/office/drawing/2014/main" id="{2BC61EBF-37DA-35BA-4152-AE90856D0B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79" name="Line 776">
                <a:extLst>
                  <a:ext uri="{FF2B5EF4-FFF2-40B4-BE49-F238E27FC236}">
                    <a16:creationId xmlns:a16="http://schemas.microsoft.com/office/drawing/2014/main" id="{33028899-5755-A0EB-2344-8458013D48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0" name="Line 777">
                <a:extLst>
                  <a:ext uri="{FF2B5EF4-FFF2-40B4-BE49-F238E27FC236}">
                    <a16:creationId xmlns:a16="http://schemas.microsoft.com/office/drawing/2014/main" id="{CACE68D5-EAE0-9677-9D8A-0D64F2C82E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1" name="Line 778">
                <a:extLst>
                  <a:ext uri="{FF2B5EF4-FFF2-40B4-BE49-F238E27FC236}">
                    <a16:creationId xmlns:a16="http://schemas.microsoft.com/office/drawing/2014/main" id="{8E1F073A-A6AF-A7AC-C01E-A1AF9CDCEC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2" name="Line 779">
                <a:extLst>
                  <a:ext uri="{FF2B5EF4-FFF2-40B4-BE49-F238E27FC236}">
                    <a16:creationId xmlns:a16="http://schemas.microsoft.com/office/drawing/2014/main" id="{B3A5BA93-30AF-D2B2-3398-94E7B879B9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3" name="Line 780">
                <a:extLst>
                  <a:ext uri="{FF2B5EF4-FFF2-40B4-BE49-F238E27FC236}">
                    <a16:creationId xmlns:a16="http://schemas.microsoft.com/office/drawing/2014/main" id="{F682A34B-394A-392B-2FBD-BFE0752D7A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4" name="Line 781">
                <a:extLst>
                  <a:ext uri="{FF2B5EF4-FFF2-40B4-BE49-F238E27FC236}">
                    <a16:creationId xmlns:a16="http://schemas.microsoft.com/office/drawing/2014/main" id="{01C4D1D7-D826-90A1-C354-48389EA162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5" name="Line 782">
                <a:extLst>
                  <a:ext uri="{FF2B5EF4-FFF2-40B4-BE49-F238E27FC236}">
                    <a16:creationId xmlns:a16="http://schemas.microsoft.com/office/drawing/2014/main" id="{F1CFDD37-13C9-257B-7941-BC365412CC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6" name="Line 783">
                <a:extLst>
                  <a:ext uri="{FF2B5EF4-FFF2-40B4-BE49-F238E27FC236}">
                    <a16:creationId xmlns:a16="http://schemas.microsoft.com/office/drawing/2014/main" id="{9A6142AE-57E8-241F-D877-86440DA547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7" name="Line 784">
                <a:extLst>
                  <a:ext uri="{FF2B5EF4-FFF2-40B4-BE49-F238E27FC236}">
                    <a16:creationId xmlns:a16="http://schemas.microsoft.com/office/drawing/2014/main" id="{83E36B4E-3A76-FC3C-427B-E43A9828FA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8" name="Line 785">
                <a:extLst>
                  <a:ext uri="{FF2B5EF4-FFF2-40B4-BE49-F238E27FC236}">
                    <a16:creationId xmlns:a16="http://schemas.microsoft.com/office/drawing/2014/main" id="{4BE0DE80-1B9F-E29D-2D5C-06FAD7D288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89" name="Line 786">
                <a:extLst>
                  <a:ext uri="{FF2B5EF4-FFF2-40B4-BE49-F238E27FC236}">
                    <a16:creationId xmlns:a16="http://schemas.microsoft.com/office/drawing/2014/main" id="{F34441EF-F1A6-6F2D-B8CF-CDF04BFB87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0" name="Line 787">
                <a:extLst>
                  <a:ext uri="{FF2B5EF4-FFF2-40B4-BE49-F238E27FC236}">
                    <a16:creationId xmlns:a16="http://schemas.microsoft.com/office/drawing/2014/main" id="{82A06531-518F-A213-CF90-FCDF72A7E9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1" name="Line 788">
                <a:extLst>
                  <a:ext uri="{FF2B5EF4-FFF2-40B4-BE49-F238E27FC236}">
                    <a16:creationId xmlns:a16="http://schemas.microsoft.com/office/drawing/2014/main" id="{DD3D999B-B15B-F418-EB31-49D599EDFC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2" name="Line 789">
                <a:extLst>
                  <a:ext uri="{FF2B5EF4-FFF2-40B4-BE49-F238E27FC236}">
                    <a16:creationId xmlns:a16="http://schemas.microsoft.com/office/drawing/2014/main" id="{CAA2B03F-C565-7423-883E-746E966CBC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3" name="Line 790">
                <a:extLst>
                  <a:ext uri="{FF2B5EF4-FFF2-40B4-BE49-F238E27FC236}">
                    <a16:creationId xmlns:a16="http://schemas.microsoft.com/office/drawing/2014/main" id="{E86B477B-2FD0-627C-3365-CF96E53F93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4" name="Line 791">
                <a:extLst>
                  <a:ext uri="{FF2B5EF4-FFF2-40B4-BE49-F238E27FC236}">
                    <a16:creationId xmlns:a16="http://schemas.microsoft.com/office/drawing/2014/main" id="{62E56EF3-B55E-A9E4-2AFC-A340882DB8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5" name="Line 792">
                <a:extLst>
                  <a:ext uri="{FF2B5EF4-FFF2-40B4-BE49-F238E27FC236}">
                    <a16:creationId xmlns:a16="http://schemas.microsoft.com/office/drawing/2014/main" id="{9A6CD3AA-36F2-8BF6-E515-87FDA773FA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6" name="Line 793">
                <a:extLst>
                  <a:ext uri="{FF2B5EF4-FFF2-40B4-BE49-F238E27FC236}">
                    <a16:creationId xmlns:a16="http://schemas.microsoft.com/office/drawing/2014/main" id="{2B75C5F4-C89E-10FC-359C-90865D4A71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7" name="Line 794">
                <a:extLst>
                  <a:ext uri="{FF2B5EF4-FFF2-40B4-BE49-F238E27FC236}">
                    <a16:creationId xmlns:a16="http://schemas.microsoft.com/office/drawing/2014/main" id="{EC530853-A05B-68B7-065A-A1A69F9863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8" name="Line 795">
                <a:extLst>
                  <a:ext uri="{FF2B5EF4-FFF2-40B4-BE49-F238E27FC236}">
                    <a16:creationId xmlns:a16="http://schemas.microsoft.com/office/drawing/2014/main" id="{8EFCE4C4-783A-045E-1CA0-308BE0122D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899" name="Line 796">
                <a:extLst>
                  <a:ext uri="{FF2B5EF4-FFF2-40B4-BE49-F238E27FC236}">
                    <a16:creationId xmlns:a16="http://schemas.microsoft.com/office/drawing/2014/main" id="{02FCEB17-7D09-EBE8-F90D-8414E11DF1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0" name="Line 797">
                <a:extLst>
                  <a:ext uri="{FF2B5EF4-FFF2-40B4-BE49-F238E27FC236}">
                    <a16:creationId xmlns:a16="http://schemas.microsoft.com/office/drawing/2014/main" id="{FF5AA40D-D8A7-2E20-A152-A5BDFE171D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1" name="Line 798">
                <a:extLst>
                  <a:ext uri="{FF2B5EF4-FFF2-40B4-BE49-F238E27FC236}">
                    <a16:creationId xmlns:a16="http://schemas.microsoft.com/office/drawing/2014/main" id="{91830467-7E99-10E0-2BC2-323BC735D9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2" name="Line 799">
                <a:extLst>
                  <a:ext uri="{FF2B5EF4-FFF2-40B4-BE49-F238E27FC236}">
                    <a16:creationId xmlns:a16="http://schemas.microsoft.com/office/drawing/2014/main" id="{ED704821-EB0B-294A-2313-0D5AD33648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3" name="Line 800">
                <a:extLst>
                  <a:ext uri="{FF2B5EF4-FFF2-40B4-BE49-F238E27FC236}">
                    <a16:creationId xmlns:a16="http://schemas.microsoft.com/office/drawing/2014/main" id="{224034B9-488B-B3DB-38C3-B3EE8ECF7A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4" name="Line 801">
                <a:extLst>
                  <a:ext uri="{FF2B5EF4-FFF2-40B4-BE49-F238E27FC236}">
                    <a16:creationId xmlns:a16="http://schemas.microsoft.com/office/drawing/2014/main" id="{57AF402D-3870-359D-B2A0-24DAC3AA1F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5" name="Line 802">
                <a:extLst>
                  <a:ext uri="{FF2B5EF4-FFF2-40B4-BE49-F238E27FC236}">
                    <a16:creationId xmlns:a16="http://schemas.microsoft.com/office/drawing/2014/main" id="{0C1F3BD7-7446-163D-A3E0-8ADD320652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6" name="Line 803">
                <a:extLst>
                  <a:ext uri="{FF2B5EF4-FFF2-40B4-BE49-F238E27FC236}">
                    <a16:creationId xmlns:a16="http://schemas.microsoft.com/office/drawing/2014/main" id="{CF8B4135-18B9-891D-3F0D-0026F86976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7" name="Line 804">
                <a:extLst>
                  <a:ext uri="{FF2B5EF4-FFF2-40B4-BE49-F238E27FC236}">
                    <a16:creationId xmlns:a16="http://schemas.microsoft.com/office/drawing/2014/main" id="{B65CB8B6-9E4B-6A67-EBBC-3667782313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8" name="Line 805">
                <a:extLst>
                  <a:ext uri="{FF2B5EF4-FFF2-40B4-BE49-F238E27FC236}">
                    <a16:creationId xmlns:a16="http://schemas.microsoft.com/office/drawing/2014/main" id="{ACFEA672-6B59-1E94-F6B9-3AA338E5BE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09" name="Line 806">
                <a:extLst>
                  <a:ext uri="{FF2B5EF4-FFF2-40B4-BE49-F238E27FC236}">
                    <a16:creationId xmlns:a16="http://schemas.microsoft.com/office/drawing/2014/main" id="{265FB88D-7553-298F-23D7-A1CEFB849B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910" name="Line 807">
                <a:extLst>
                  <a:ext uri="{FF2B5EF4-FFF2-40B4-BE49-F238E27FC236}">
                    <a16:creationId xmlns:a16="http://schemas.microsoft.com/office/drawing/2014/main" id="{5CC54BDD-1002-9EF0-7E3D-7D0E29E289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0" name="Group 1009">
              <a:extLst>
                <a:ext uri="{FF2B5EF4-FFF2-40B4-BE49-F238E27FC236}">
                  <a16:creationId xmlns:a16="http://schemas.microsoft.com/office/drawing/2014/main" id="{4F25DBF0-0BBA-D81D-37CE-AD155C1EFD3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559" y="1455"/>
              <a:ext cx="8375" cy="7516"/>
              <a:chOff x="2559" y="1455"/>
              <a:chExt cx="8375" cy="7516"/>
            </a:xfrm>
          </p:grpSpPr>
          <p:sp>
            <p:nvSpPr>
              <p:cNvPr id="28511" name="Line 809">
                <a:extLst>
                  <a:ext uri="{FF2B5EF4-FFF2-40B4-BE49-F238E27FC236}">
                    <a16:creationId xmlns:a16="http://schemas.microsoft.com/office/drawing/2014/main" id="{DB6F62A0-0390-82E2-5640-3CC4512AD4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12" name="Line 810">
                <a:extLst>
                  <a:ext uri="{FF2B5EF4-FFF2-40B4-BE49-F238E27FC236}">
                    <a16:creationId xmlns:a16="http://schemas.microsoft.com/office/drawing/2014/main" id="{68C53F68-AA15-4FE0-CA89-D63896CC23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13" name="Line 811">
                <a:extLst>
                  <a:ext uri="{FF2B5EF4-FFF2-40B4-BE49-F238E27FC236}">
                    <a16:creationId xmlns:a16="http://schemas.microsoft.com/office/drawing/2014/main" id="{20E97C99-D794-00B1-09DF-E1D10412D1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14" name="Line 812">
                <a:extLst>
                  <a:ext uri="{FF2B5EF4-FFF2-40B4-BE49-F238E27FC236}">
                    <a16:creationId xmlns:a16="http://schemas.microsoft.com/office/drawing/2014/main" id="{91969D80-BCBA-18AF-899B-4E96979FBF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15" name="Line 813">
                <a:extLst>
                  <a:ext uri="{FF2B5EF4-FFF2-40B4-BE49-F238E27FC236}">
                    <a16:creationId xmlns:a16="http://schemas.microsoft.com/office/drawing/2014/main" id="{0664FFC8-AF08-1D64-9490-D76CA0F3DB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16" name="Line 814">
                <a:extLst>
                  <a:ext uri="{FF2B5EF4-FFF2-40B4-BE49-F238E27FC236}">
                    <a16:creationId xmlns:a16="http://schemas.microsoft.com/office/drawing/2014/main" id="{66720B01-F2FD-6360-BD42-AE980C0A97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17" name="Line 815">
                <a:extLst>
                  <a:ext uri="{FF2B5EF4-FFF2-40B4-BE49-F238E27FC236}">
                    <a16:creationId xmlns:a16="http://schemas.microsoft.com/office/drawing/2014/main" id="{BAEC41D7-B7F7-EF87-3099-7FA31CDD25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18" name="Line 816">
                <a:extLst>
                  <a:ext uri="{FF2B5EF4-FFF2-40B4-BE49-F238E27FC236}">
                    <a16:creationId xmlns:a16="http://schemas.microsoft.com/office/drawing/2014/main" id="{B510D5F3-05A6-8F06-D78B-569BF4AC8A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19" name="Line 817">
                <a:extLst>
                  <a:ext uri="{FF2B5EF4-FFF2-40B4-BE49-F238E27FC236}">
                    <a16:creationId xmlns:a16="http://schemas.microsoft.com/office/drawing/2014/main" id="{2FE2F195-A040-9823-B496-6D1B456690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20" name="Line 818">
                <a:extLst>
                  <a:ext uri="{FF2B5EF4-FFF2-40B4-BE49-F238E27FC236}">
                    <a16:creationId xmlns:a16="http://schemas.microsoft.com/office/drawing/2014/main" id="{BFB8C627-4DC3-A314-CF65-CF71680364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21" name="Line 819">
                <a:extLst>
                  <a:ext uri="{FF2B5EF4-FFF2-40B4-BE49-F238E27FC236}">
                    <a16:creationId xmlns:a16="http://schemas.microsoft.com/office/drawing/2014/main" id="{3CAE2090-9F6E-A640-4BE2-96D37E954C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22" name="Line 820">
                <a:extLst>
                  <a:ext uri="{FF2B5EF4-FFF2-40B4-BE49-F238E27FC236}">
                    <a16:creationId xmlns:a16="http://schemas.microsoft.com/office/drawing/2014/main" id="{5A400891-2E53-E3FB-0CA6-3EF87AAC48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23" name="Line 821">
                <a:extLst>
                  <a:ext uri="{FF2B5EF4-FFF2-40B4-BE49-F238E27FC236}">
                    <a16:creationId xmlns:a16="http://schemas.microsoft.com/office/drawing/2014/main" id="{61FBC901-C421-1A9B-9CDF-B81C347455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24" name="Line 822">
                <a:extLst>
                  <a:ext uri="{FF2B5EF4-FFF2-40B4-BE49-F238E27FC236}">
                    <a16:creationId xmlns:a16="http://schemas.microsoft.com/office/drawing/2014/main" id="{34C01F84-908A-DA7F-B22C-0A5E68EA36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25" name="Line 823">
                <a:extLst>
                  <a:ext uri="{FF2B5EF4-FFF2-40B4-BE49-F238E27FC236}">
                    <a16:creationId xmlns:a16="http://schemas.microsoft.com/office/drawing/2014/main" id="{2D761A63-79E3-4175-3745-16AD208504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26" name="Line 824">
                <a:extLst>
                  <a:ext uri="{FF2B5EF4-FFF2-40B4-BE49-F238E27FC236}">
                    <a16:creationId xmlns:a16="http://schemas.microsoft.com/office/drawing/2014/main" id="{B30AC478-058C-FD37-D8B4-512190BCC9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27" name="Rectangle 825">
                <a:extLst>
                  <a:ext uri="{FF2B5EF4-FFF2-40B4-BE49-F238E27FC236}">
                    <a16:creationId xmlns:a16="http://schemas.microsoft.com/office/drawing/2014/main" id="{F88012A5-410A-BC17-30AA-B10823DDD4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67" y="1476"/>
                <a:ext cx="485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März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28" name="Rectangle 826">
                <a:extLst>
                  <a:ext uri="{FF2B5EF4-FFF2-40B4-BE49-F238E27FC236}">
                    <a16:creationId xmlns:a16="http://schemas.microsoft.com/office/drawing/2014/main" id="{A476932C-EF6D-F1B9-AEFF-D0FA8D53AD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29" name="Rectangle 827">
                <a:extLst>
                  <a:ext uri="{FF2B5EF4-FFF2-40B4-BE49-F238E27FC236}">
                    <a16:creationId xmlns:a16="http://schemas.microsoft.com/office/drawing/2014/main" id="{80C58413-0EC8-E7E7-12E9-A346816EBA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1750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0" name="Rectangle 828">
                <a:extLst>
                  <a:ext uri="{FF2B5EF4-FFF2-40B4-BE49-F238E27FC236}">
                    <a16:creationId xmlns:a16="http://schemas.microsoft.com/office/drawing/2014/main" id="{9D30AEF0-270D-86FD-B106-CB3EF88E27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1" name="Rectangle 829">
                <a:extLst>
                  <a:ext uri="{FF2B5EF4-FFF2-40B4-BE49-F238E27FC236}">
                    <a16:creationId xmlns:a16="http://schemas.microsoft.com/office/drawing/2014/main" id="{6E99F1EC-54DE-2E5E-6C54-FB2563BE5A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1984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2" name="Rectangle 830">
                <a:extLst>
                  <a:ext uri="{FF2B5EF4-FFF2-40B4-BE49-F238E27FC236}">
                    <a16:creationId xmlns:a16="http://schemas.microsoft.com/office/drawing/2014/main" id="{F674E02B-ED8C-E86E-FAB7-F1A780795A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3" y="1949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3" name="Rectangle 831">
                <a:extLst>
                  <a:ext uri="{FF2B5EF4-FFF2-40B4-BE49-F238E27FC236}">
                    <a16:creationId xmlns:a16="http://schemas.microsoft.com/office/drawing/2014/main" id="{89A6DCA7-E6B8-AF4C-5A4C-D5AF51DD70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4" name="Rectangle 832">
                <a:extLst>
                  <a:ext uri="{FF2B5EF4-FFF2-40B4-BE49-F238E27FC236}">
                    <a16:creationId xmlns:a16="http://schemas.microsoft.com/office/drawing/2014/main" id="{D46FD3F3-6B88-1A27-2D58-6089F4EF84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2219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5" name="Rectangle 833">
                <a:extLst>
                  <a:ext uri="{FF2B5EF4-FFF2-40B4-BE49-F238E27FC236}">
                    <a16:creationId xmlns:a16="http://schemas.microsoft.com/office/drawing/2014/main" id="{4A2BE641-C1F8-167E-80BE-2383CAB3FB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6" name="Rectangle 834">
                <a:extLst>
                  <a:ext uri="{FF2B5EF4-FFF2-40B4-BE49-F238E27FC236}">
                    <a16:creationId xmlns:a16="http://schemas.microsoft.com/office/drawing/2014/main" id="{197FFFC0-F943-5F24-1E8F-F42B8A58E0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245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7" name="Rectangle 835">
                <a:extLst>
                  <a:ext uri="{FF2B5EF4-FFF2-40B4-BE49-F238E27FC236}">
                    <a16:creationId xmlns:a16="http://schemas.microsoft.com/office/drawing/2014/main" id="{A31CEBE3-B554-4C22-04DE-00588F0DFF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8" name="Rectangle 836">
                <a:extLst>
                  <a:ext uri="{FF2B5EF4-FFF2-40B4-BE49-F238E27FC236}">
                    <a16:creationId xmlns:a16="http://schemas.microsoft.com/office/drawing/2014/main" id="{24F29208-90AC-AEFD-E4E6-E2054FA269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2688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39" name="Rectangle 837">
                <a:extLst>
                  <a:ext uri="{FF2B5EF4-FFF2-40B4-BE49-F238E27FC236}">
                    <a16:creationId xmlns:a16="http://schemas.microsoft.com/office/drawing/2014/main" id="{0AB1C15C-72C7-8B80-49B6-238EE2907B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0" name="Rectangle 838">
                <a:extLst>
                  <a:ext uri="{FF2B5EF4-FFF2-40B4-BE49-F238E27FC236}">
                    <a16:creationId xmlns:a16="http://schemas.microsoft.com/office/drawing/2014/main" id="{3972040F-F25D-57D2-6BD3-BF82F396AF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2923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1" name="Rectangle 839">
                <a:extLst>
                  <a:ext uri="{FF2B5EF4-FFF2-40B4-BE49-F238E27FC236}">
                    <a16:creationId xmlns:a16="http://schemas.microsoft.com/office/drawing/2014/main" id="{97D11F2E-BEEF-4F86-A41D-16674FBD39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2" name="Rectangle 840">
                <a:extLst>
                  <a:ext uri="{FF2B5EF4-FFF2-40B4-BE49-F238E27FC236}">
                    <a16:creationId xmlns:a16="http://schemas.microsoft.com/office/drawing/2014/main" id="{BF6F6937-97A2-8A20-AF66-FF0943C663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315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3" name="Rectangle 841">
                <a:extLst>
                  <a:ext uri="{FF2B5EF4-FFF2-40B4-BE49-F238E27FC236}">
                    <a16:creationId xmlns:a16="http://schemas.microsoft.com/office/drawing/2014/main" id="{CC745DB6-170C-2CB7-50CC-87804E5A9A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4" name="Rectangle 842">
                <a:extLst>
                  <a:ext uri="{FF2B5EF4-FFF2-40B4-BE49-F238E27FC236}">
                    <a16:creationId xmlns:a16="http://schemas.microsoft.com/office/drawing/2014/main" id="{EBA79C6D-163A-F429-6E4C-8CF9D2C434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339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5" name="Rectangle 843">
                <a:extLst>
                  <a:ext uri="{FF2B5EF4-FFF2-40B4-BE49-F238E27FC236}">
                    <a16:creationId xmlns:a16="http://schemas.microsoft.com/office/drawing/2014/main" id="{BA68BDE7-3AE2-1D66-1A90-3040A0462C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15" y="3489"/>
                <a:ext cx="552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    Internationaler Frauentag*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6" name="Rectangle 844">
                <a:extLst>
                  <a:ext uri="{FF2B5EF4-FFF2-40B4-BE49-F238E27FC236}">
                    <a16:creationId xmlns:a16="http://schemas.microsoft.com/office/drawing/2014/main" id="{D7FEF04D-AAAE-5960-BDDE-15CAD4B76E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7" name="Rectangle 845">
                <a:extLst>
                  <a:ext uri="{FF2B5EF4-FFF2-40B4-BE49-F238E27FC236}">
                    <a16:creationId xmlns:a16="http://schemas.microsoft.com/office/drawing/2014/main" id="{4020B102-CFA9-6D66-AFAC-93CB30856D2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362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8" name="Rectangle 846">
                <a:extLst>
                  <a:ext uri="{FF2B5EF4-FFF2-40B4-BE49-F238E27FC236}">
                    <a16:creationId xmlns:a16="http://schemas.microsoft.com/office/drawing/2014/main" id="{9D8823A9-2A0E-CB35-4B09-08F0598CE2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7" y="3589"/>
                <a:ext cx="132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49" name="Rectangle 847">
                <a:extLst>
                  <a:ext uri="{FF2B5EF4-FFF2-40B4-BE49-F238E27FC236}">
                    <a16:creationId xmlns:a16="http://schemas.microsoft.com/office/drawing/2014/main" id="{193F2006-638B-F371-2AFA-C645B79E2D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94" y="3589"/>
                <a:ext cx="63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0" name="Rectangle 848">
                <a:extLst>
                  <a:ext uri="{FF2B5EF4-FFF2-40B4-BE49-F238E27FC236}">
                    <a16:creationId xmlns:a16="http://schemas.microsoft.com/office/drawing/2014/main" id="{A908FD5D-7917-3739-8DF3-26A1621653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22" y="3589"/>
                <a:ext cx="63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1" name="Rectangle 849">
                <a:extLst>
                  <a:ext uri="{FF2B5EF4-FFF2-40B4-BE49-F238E27FC236}">
                    <a16:creationId xmlns:a16="http://schemas.microsoft.com/office/drawing/2014/main" id="{14BC7A24-446D-51AF-918A-E14C4E7E59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2" name="Rectangle 850">
                <a:extLst>
                  <a:ext uri="{FF2B5EF4-FFF2-40B4-BE49-F238E27FC236}">
                    <a16:creationId xmlns:a16="http://schemas.microsoft.com/office/drawing/2014/main" id="{3825BED9-F39E-6FC8-0725-51B27B96944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3862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3" name="Rectangle 851">
                <a:extLst>
                  <a:ext uri="{FF2B5EF4-FFF2-40B4-BE49-F238E27FC236}">
                    <a16:creationId xmlns:a16="http://schemas.microsoft.com/office/drawing/2014/main" id="{88617CC2-7309-0669-FF30-8CC95BBDAE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63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4" name="Rectangle 852">
                <a:extLst>
                  <a:ext uri="{FF2B5EF4-FFF2-40B4-BE49-F238E27FC236}">
                    <a16:creationId xmlns:a16="http://schemas.microsoft.com/office/drawing/2014/main" id="{05C1034D-E728-652D-1937-F27045643F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44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5" name="Rectangle 853">
                <a:extLst>
                  <a:ext uri="{FF2B5EF4-FFF2-40B4-BE49-F238E27FC236}">
                    <a16:creationId xmlns:a16="http://schemas.microsoft.com/office/drawing/2014/main" id="{04F0949C-D62D-2761-4495-5CDF60D85A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409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6" name="Rectangle 854">
                <a:extLst>
                  <a:ext uri="{FF2B5EF4-FFF2-40B4-BE49-F238E27FC236}">
                    <a16:creationId xmlns:a16="http://schemas.microsoft.com/office/drawing/2014/main" id="{76911373-E50A-C2DA-D316-B2773ECEFE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7" name="Rectangle 855">
                <a:extLst>
                  <a:ext uri="{FF2B5EF4-FFF2-40B4-BE49-F238E27FC236}">
                    <a16:creationId xmlns:a16="http://schemas.microsoft.com/office/drawing/2014/main" id="{56C744F1-3A60-A967-F61F-7B4578FCE5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4329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8" name="Rectangle 856">
                <a:extLst>
                  <a:ext uri="{FF2B5EF4-FFF2-40B4-BE49-F238E27FC236}">
                    <a16:creationId xmlns:a16="http://schemas.microsoft.com/office/drawing/2014/main" id="{21BFD6BD-31C3-D390-9207-A598535500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59" name="Rectangle 857">
                <a:extLst>
                  <a:ext uri="{FF2B5EF4-FFF2-40B4-BE49-F238E27FC236}">
                    <a16:creationId xmlns:a16="http://schemas.microsoft.com/office/drawing/2014/main" id="{429EBE7C-5591-5B8A-8EF7-7BF8094E85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456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0" name="Rectangle 858">
                <a:extLst>
                  <a:ext uri="{FF2B5EF4-FFF2-40B4-BE49-F238E27FC236}">
                    <a16:creationId xmlns:a16="http://schemas.microsoft.com/office/drawing/2014/main" id="{6017FD3F-4FC4-6FF2-5042-C5C4931EBB0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1" name="Rectangle 859">
                <a:extLst>
                  <a:ext uri="{FF2B5EF4-FFF2-40B4-BE49-F238E27FC236}">
                    <a16:creationId xmlns:a16="http://schemas.microsoft.com/office/drawing/2014/main" id="{28ECA6DA-E14B-E8B9-85A6-0E4FD0497A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479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2" name="Rectangle 860">
                <a:extLst>
                  <a:ext uri="{FF2B5EF4-FFF2-40B4-BE49-F238E27FC236}">
                    <a16:creationId xmlns:a16="http://schemas.microsoft.com/office/drawing/2014/main" id="{D0372F14-8401-C0E0-A7A0-0CFEFEE155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3" name="Rectangle 861">
                <a:extLst>
                  <a:ext uri="{FF2B5EF4-FFF2-40B4-BE49-F238E27FC236}">
                    <a16:creationId xmlns:a16="http://schemas.microsoft.com/office/drawing/2014/main" id="{93F69E18-01C5-9ABD-C509-E0E0EA120A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503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4" name="Rectangle 862">
                <a:extLst>
                  <a:ext uri="{FF2B5EF4-FFF2-40B4-BE49-F238E27FC236}">
                    <a16:creationId xmlns:a16="http://schemas.microsoft.com/office/drawing/2014/main" id="{48B24FC6-2470-BE55-6FD9-FFC5179CDCF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5" name="Rectangle 863">
                <a:extLst>
                  <a:ext uri="{FF2B5EF4-FFF2-40B4-BE49-F238E27FC236}">
                    <a16:creationId xmlns:a16="http://schemas.microsoft.com/office/drawing/2014/main" id="{78A28725-D4A0-3E6B-5502-4DA02AC8AC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526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6" name="Rectangle 864">
                <a:extLst>
                  <a:ext uri="{FF2B5EF4-FFF2-40B4-BE49-F238E27FC236}">
                    <a16:creationId xmlns:a16="http://schemas.microsoft.com/office/drawing/2014/main" id="{F1ADE43C-4E41-C341-9756-7C762B8858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3" y="523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7" name="Rectangle 865">
                <a:extLst>
                  <a:ext uri="{FF2B5EF4-FFF2-40B4-BE49-F238E27FC236}">
                    <a16:creationId xmlns:a16="http://schemas.microsoft.com/office/drawing/2014/main" id="{679B30AA-5EFC-9AE3-A213-DF56EFE9A5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8" name="Rectangle 866">
                <a:extLst>
                  <a:ext uri="{FF2B5EF4-FFF2-40B4-BE49-F238E27FC236}">
                    <a16:creationId xmlns:a16="http://schemas.microsoft.com/office/drawing/2014/main" id="{4A5A0592-7483-3999-2B3C-B70483D177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5502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69" name="Rectangle 867">
                <a:extLst>
                  <a:ext uri="{FF2B5EF4-FFF2-40B4-BE49-F238E27FC236}">
                    <a16:creationId xmlns:a16="http://schemas.microsoft.com/office/drawing/2014/main" id="{B2D276E0-4969-D139-C329-3DAFE171AD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0" name="Rectangle 868">
                <a:extLst>
                  <a:ext uri="{FF2B5EF4-FFF2-40B4-BE49-F238E27FC236}">
                    <a16:creationId xmlns:a16="http://schemas.microsoft.com/office/drawing/2014/main" id="{D83368C1-7242-F87D-27F7-1C3FA311C4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573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1" name="Rectangle 869">
                <a:extLst>
                  <a:ext uri="{FF2B5EF4-FFF2-40B4-BE49-F238E27FC236}">
                    <a16:creationId xmlns:a16="http://schemas.microsoft.com/office/drawing/2014/main" id="{6EF98640-9E6D-A8A2-838A-517A4321C7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2" name="Rectangle 870">
                <a:extLst>
                  <a:ext uri="{FF2B5EF4-FFF2-40B4-BE49-F238E27FC236}">
                    <a16:creationId xmlns:a16="http://schemas.microsoft.com/office/drawing/2014/main" id="{8158F0EF-5E84-CFC9-F055-80885B156E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5971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3" name="Rectangle 871">
                <a:extLst>
                  <a:ext uri="{FF2B5EF4-FFF2-40B4-BE49-F238E27FC236}">
                    <a16:creationId xmlns:a16="http://schemas.microsoft.com/office/drawing/2014/main" id="{59DAA151-9551-5BEC-1B05-C033F20AFE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4" name="Rectangle 872">
                <a:extLst>
                  <a:ext uri="{FF2B5EF4-FFF2-40B4-BE49-F238E27FC236}">
                    <a16:creationId xmlns:a16="http://schemas.microsoft.com/office/drawing/2014/main" id="{2C327688-FD4B-47E1-5500-613428AE03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6206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5" name="Rectangle 873">
                <a:extLst>
                  <a:ext uri="{FF2B5EF4-FFF2-40B4-BE49-F238E27FC236}">
                    <a16:creationId xmlns:a16="http://schemas.microsoft.com/office/drawing/2014/main" id="{82E7E043-0D24-362F-79C3-FC04FBF6C1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6" name="Rectangle 874">
                <a:extLst>
                  <a:ext uri="{FF2B5EF4-FFF2-40B4-BE49-F238E27FC236}">
                    <a16:creationId xmlns:a16="http://schemas.microsoft.com/office/drawing/2014/main" id="{CDACE798-47DE-9B8D-CB50-31E8E3BB15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6441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7" name="Rectangle 875">
                <a:extLst>
                  <a:ext uri="{FF2B5EF4-FFF2-40B4-BE49-F238E27FC236}">
                    <a16:creationId xmlns:a16="http://schemas.microsoft.com/office/drawing/2014/main" id="{59B4095F-E8EC-B773-A64B-CD6FB371AA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8" name="Rectangle 876">
                <a:extLst>
                  <a:ext uri="{FF2B5EF4-FFF2-40B4-BE49-F238E27FC236}">
                    <a16:creationId xmlns:a16="http://schemas.microsoft.com/office/drawing/2014/main" id="{0E672F80-79F4-34D0-A52A-DCDAA52CA9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6675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79" name="Rectangle 877">
                <a:extLst>
                  <a:ext uri="{FF2B5EF4-FFF2-40B4-BE49-F238E27FC236}">
                    <a16:creationId xmlns:a16="http://schemas.microsoft.com/office/drawing/2014/main" id="{82E0AB16-503D-F599-E246-B0372EDAF4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0" name="Rectangle 878">
                <a:extLst>
                  <a:ext uri="{FF2B5EF4-FFF2-40B4-BE49-F238E27FC236}">
                    <a16:creationId xmlns:a16="http://schemas.microsoft.com/office/drawing/2014/main" id="{131CC4B4-F33F-63A4-50D9-8853E1ADB0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6908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1" name="Rectangle 879">
                <a:extLst>
                  <a:ext uri="{FF2B5EF4-FFF2-40B4-BE49-F238E27FC236}">
                    <a16:creationId xmlns:a16="http://schemas.microsoft.com/office/drawing/2014/main" id="{E616E514-66F4-293E-84E0-EE288996A6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3" y="687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2" name="Rectangle 880">
                <a:extLst>
                  <a:ext uri="{FF2B5EF4-FFF2-40B4-BE49-F238E27FC236}">
                    <a16:creationId xmlns:a16="http://schemas.microsoft.com/office/drawing/2014/main" id="{D7FC07E4-335D-082C-6381-15FA9F0AD4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3" name="Rectangle 881">
                <a:extLst>
                  <a:ext uri="{FF2B5EF4-FFF2-40B4-BE49-F238E27FC236}">
                    <a16:creationId xmlns:a16="http://schemas.microsoft.com/office/drawing/2014/main" id="{7F9C07B0-2B21-C42E-4D91-FA5F9FA5FF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7143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4" name="Rectangle 882">
                <a:extLst>
                  <a:ext uri="{FF2B5EF4-FFF2-40B4-BE49-F238E27FC236}">
                    <a16:creationId xmlns:a16="http://schemas.microsoft.com/office/drawing/2014/main" id="{79708A1C-D8D2-B70A-3508-7E3D9C3F30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5" name="Rectangle 883">
                <a:extLst>
                  <a:ext uri="{FF2B5EF4-FFF2-40B4-BE49-F238E27FC236}">
                    <a16:creationId xmlns:a16="http://schemas.microsoft.com/office/drawing/2014/main" id="{9FA4A322-561E-6F7B-97E0-59ACBEA969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737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6" name="Rectangle 884">
                <a:extLst>
                  <a:ext uri="{FF2B5EF4-FFF2-40B4-BE49-F238E27FC236}">
                    <a16:creationId xmlns:a16="http://schemas.microsoft.com/office/drawing/2014/main" id="{F40BC525-1298-DD0F-C3B4-6B758FB446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7" name="Rectangle 885">
                <a:extLst>
                  <a:ext uri="{FF2B5EF4-FFF2-40B4-BE49-F238E27FC236}">
                    <a16:creationId xmlns:a16="http://schemas.microsoft.com/office/drawing/2014/main" id="{38E10A4E-3117-7DFB-B6AF-8E074DF214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7612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8" name="Rectangle 886">
                <a:extLst>
                  <a:ext uri="{FF2B5EF4-FFF2-40B4-BE49-F238E27FC236}">
                    <a16:creationId xmlns:a16="http://schemas.microsoft.com/office/drawing/2014/main" id="{EA1CE240-A78F-8743-843F-C506DA2D41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89" name="Rectangle 887">
                <a:extLst>
                  <a:ext uri="{FF2B5EF4-FFF2-40B4-BE49-F238E27FC236}">
                    <a16:creationId xmlns:a16="http://schemas.microsoft.com/office/drawing/2014/main" id="{062C9383-5C12-C0CF-B030-BE9BEB907A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784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0" name="Rectangle 888">
                <a:extLst>
                  <a:ext uri="{FF2B5EF4-FFF2-40B4-BE49-F238E27FC236}">
                    <a16:creationId xmlns:a16="http://schemas.microsoft.com/office/drawing/2014/main" id="{8751C556-0024-27B1-A9B0-03B957ABB0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1" name="Rectangle 889">
                <a:extLst>
                  <a:ext uri="{FF2B5EF4-FFF2-40B4-BE49-F238E27FC236}">
                    <a16:creationId xmlns:a16="http://schemas.microsoft.com/office/drawing/2014/main" id="{26DAAE4F-9CC5-613D-5DCC-C86156725C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807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2" name="Rectangle 890">
                <a:extLst>
                  <a:ext uri="{FF2B5EF4-FFF2-40B4-BE49-F238E27FC236}">
                    <a16:creationId xmlns:a16="http://schemas.microsoft.com/office/drawing/2014/main" id="{3215E600-6ED4-4464-AD9D-CD5A01AC61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3" name="Rectangle 891">
                <a:extLst>
                  <a:ext uri="{FF2B5EF4-FFF2-40B4-BE49-F238E27FC236}">
                    <a16:creationId xmlns:a16="http://schemas.microsoft.com/office/drawing/2014/main" id="{BF736601-1A16-784E-3459-861EC55456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831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4" name="Rectangle 892">
                <a:extLst>
                  <a:ext uri="{FF2B5EF4-FFF2-40B4-BE49-F238E27FC236}">
                    <a16:creationId xmlns:a16="http://schemas.microsoft.com/office/drawing/2014/main" id="{C530075E-8210-C08C-C0F3-D989D3CAA7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5" name="Rectangle 893">
                <a:extLst>
                  <a:ext uri="{FF2B5EF4-FFF2-40B4-BE49-F238E27FC236}">
                    <a16:creationId xmlns:a16="http://schemas.microsoft.com/office/drawing/2014/main" id="{209239A5-B4F3-4520-5B62-B1F3BC856E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8549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6" name="Rectangle 894">
                <a:extLst>
                  <a:ext uri="{FF2B5EF4-FFF2-40B4-BE49-F238E27FC236}">
                    <a16:creationId xmlns:a16="http://schemas.microsoft.com/office/drawing/2014/main" id="{FCC4BF8C-855A-B02F-3D6D-865C0E8245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3" y="8513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7" name="Rectangle 895">
                <a:extLst>
                  <a:ext uri="{FF2B5EF4-FFF2-40B4-BE49-F238E27FC236}">
                    <a16:creationId xmlns:a16="http://schemas.microsoft.com/office/drawing/2014/main" id="{5B0CF350-D27A-B813-404E-EF7FAA8CCE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559" y="875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8" name="Rectangle 896">
                <a:extLst>
                  <a:ext uri="{FF2B5EF4-FFF2-40B4-BE49-F238E27FC236}">
                    <a16:creationId xmlns:a16="http://schemas.microsoft.com/office/drawing/2014/main" id="{9953A913-B544-E818-F4A1-F20EA605E8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72" y="8783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599" name="Rectangle 897">
                <a:extLst>
                  <a:ext uri="{FF2B5EF4-FFF2-40B4-BE49-F238E27FC236}">
                    <a16:creationId xmlns:a16="http://schemas.microsoft.com/office/drawing/2014/main" id="{FE9C9D77-17EE-5E4A-1B2E-95CB5ED348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80" y="1455"/>
                <a:ext cx="1048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0" name="Freeform 898">
                <a:extLst>
                  <a:ext uri="{FF2B5EF4-FFF2-40B4-BE49-F238E27FC236}">
                    <a16:creationId xmlns:a16="http://schemas.microsoft.com/office/drawing/2014/main" id="{1CF862BB-9A90-DF79-3766-75C64D2A7F7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880" y="2394"/>
                <a:ext cx="1048" cy="5158"/>
              </a:xfrm>
              <a:custGeom>
                <a:avLst/>
                <a:gdLst>
                  <a:gd name="T0" fmla="*/ 216 w 1048"/>
                  <a:gd name="T1" fmla="*/ 4924 h 5158"/>
                  <a:gd name="T2" fmla="*/ 414 w 1048"/>
                  <a:gd name="T3" fmla="*/ 4924 h 5158"/>
                  <a:gd name="T4" fmla="*/ 414 w 1048"/>
                  <a:gd name="T5" fmla="*/ 5158 h 5158"/>
                  <a:gd name="T6" fmla="*/ 216 w 1048"/>
                  <a:gd name="T7" fmla="*/ 5158 h 5158"/>
                  <a:gd name="T8" fmla="*/ 216 w 1048"/>
                  <a:gd name="T9" fmla="*/ 4924 h 5158"/>
                  <a:gd name="T10" fmla="*/ 0 w 1048"/>
                  <a:gd name="T11" fmla="*/ 4924 h 5158"/>
                  <a:gd name="T12" fmla="*/ 216 w 1048"/>
                  <a:gd name="T13" fmla="*/ 4924 h 5158"/>
                  <a:gd name="T14" fmla="*/ 216 w 1048"/>
                  <a:gd name="T15" fmla="*/ 5158 h 5158"/>
                  <a:gd name="T16" fmla="*/ 0 w 1048"/>
                  <a:gd name="T17" fmla="*/ 5158 h 5158"/>
                  <a:gd name="T18" fmla="*/ 0 w 1048"/>
                  <a:gd name="T19" fmla="*/ 4924 h 5158"/>
                  <a:gd name="T20" fmla="*/ 216 w 1048"/>
                  <a:gd name="T21" fmla="*/ 3281 h 5158"/>
                  <a:gd name="T22" fmla="*/ 414 w 1048"/>
                  <a:gd name="T23" fmla="*/ 3281 h 5158"/>
                  <a:gd name="T24" fmla="*/ 414 w 1048"/>
                  <a:gd name="T25" fmla="*/ 3516 h 5158"/>
                  <a:gd name="T26" fmla="*/ 216 w 1048"/>
                  <a:gd name="T27" fmla="*/ 3516 h 5158"/>
                  <a:gd name="T28" fmla="*/ 216 w 1048"/>
                  <a:gd name="T29" fmla="*/ 3281 h 5158"/>
                  <a:gd name="T30" fmla="*/ 0 w 1048"/>
                  <a:gd name="T31" fmla="*/ 3281 h 5158"/>
                  <a:gd name="T32" fmla="*/ 216 w 1048"/>
                  <a:gd name="T33" fmla="*/ 3281 h 5158"/>
                  <a:gd name="T34" fmla="*/ 216 w 1048"/>
                  <a:gd name="T35" fmla="*/ 3516 h 5158"/>
                  <a:gd name="T36" fmla="*/ 0 w 1048"/>
                  <a:gd name="T37" fmla="*/ 3516 h 5158"/>
                  <a:gd name="T38" fmla="*/ 0 w 1048"/>
                  <a:gd name="T39" fmla="*/ 3281 h 5158"/>
                  <a:gd name="T40" fmla="*/ 216 w 1048"/>
                  <a:gd name="T41" fmla="*/ 1641 h 5158"/>
                  <a:gd name="T42" fmla="*/ 414 w 1048"/>
                  <a:gd name="T43" fmla="*/ 1641 h 5158"/>
                  <a:gd name="T44" fmla="*/ 414 w 1048"/>
                  <a:gd name="T45" fmla="*/ 1875 h 5158"/>
                  <a:gd name="T46" fmla="*/ 216 w 1048"/>
                  <a:gd name="T47" fmla="*/ 1875 h 5158"/>
                  <a:gd name="T48" fmla="*/ 216 w 1048"/>
                  <a:gd name="T49" fmla="*/ 1641 h 5158"/>
                  <a:gd name="T50" fmla="*/ 0 w 1048"/>
                  <a:gd name="T51" fmla="*/ 1641 h 5158"/>
                  <a:gd name="T52" fmla="*/ 216 w 1048"/>
                  <a:gd name="T53" fmla="*/ 1641 h 5158"/>
                  <a:gd name="T54" fmla="*/ 216 w 1048"/>
                  <a:gd name="T55" fmla="*/ 1875 h 5158"/>
                  <a:gd name="T56" fmla="*/ 0 w 1048"/>
                  <a:gd name="T57" fmla="*/ 1875 h 5158"/>
                  <a:gd name="T58" fmla="*/ 0 w 1048"/>
                  <a:gd name="T59" fmla="*/ 1641 h 5158"/>
                  <a:gd name="T60" fmla="*/ 414 w 1048"/>
                  <a:gd name="T61" fmla="*/ 116 h 5158"/>
                  <a:gd name="T62" fmla="*/ 1048 w 1048"/>
                  <a:gd name="T63" fmla="*/ 116 h 5158"/>
                  <a:gd name="T64" fmla="*/ 1048 w 1048"/>
                  <a:gd name="T65" fmla="*/ 235 h 5158"/>
                  <a:gd name="T66" fmla="*/ 414 w 1048"/>
                  <a:gd name="T67" fmla="*/ 235 h 5158"/>
                  <a:gd name="T68" fmla="*/ 414 w 1048"/>
                  <a:gd name="T69" fmla="*/ 116 h 5158"/>
                  <a:gd name="T70" fmla="*/ 414 w 1048"/>
                  <a:gd name="T71" fmla="*/ 0 h 5158"/>
                  <a:gd name="T72" fmla="*/ 1048 w 1048"/>
                  <a:gd name="T73" fmla="*/ 0 h 5158"/>
                  <a:gd name="T74" fmla="*/ 1048 w 1048"/>
                  <a:gd name="T75" fmla="*/ 116 h 5158"/>
                  <a:gd name="T76" fmla="*/ 414 w 1048"/>
                  <a:gd name="T77" fmla="*/ 116 h 5158"/>
                  <a:gd name="T78" fmla="*/ 414 w 1048"/>
                  <a:gd name="T79" fmla="*/ 0 h 5158"/>
                  <a:gd name="T80" fmla="*/ 216 w 1048"/>
                  <a:gd name="T81" fmla="*/ 0 h 5158"/>
                  <a:gd name="T82" fmla="*/ 414 w 1048"/>
                  <a:gd name="T83" fmla="*/ 0 h 5158"/>
                  <a:gd name="T84" fmla="*/ 414 w 1048"/>
                  <a:gd name="T85" fmla="*/ 235 h 5158"/>
                  <a:gd name="T86" fmla="*/ 216 w 1048"/>
                  <a:gd name="T87" fmla="*/ 235 h 5158"/>
                  <a:gd name="T88" fmla="*/ 216 w 1048"/>
                  <a:gd name="T89" fmla="*/ 0 h 5158"/>
                  <a:gd name="T90" fmla="*/ 0 w 1048"/>
                  <a:gd name="T91" fmla="*/ 0 h 5158"/>
                  <a:gd name="T92" fmla="*/ 216 w 1048"/>
                  <a:gd name="T93" fmla="*/ 0 h 5158"/>
                  <a:gd name="T94" fmla="*/ 216 w 1048"/>
                  <a:gd name="T95" fmla="*/ 235 h 5158"/>
                  <a:gd name="T96" fmla="*/ 0 w 1048"/>
                  <a:gd name="T97" fmla="*/ 235 h 5158"/>
                  <a:gd name="T98" fmla="*/ 0 w 1048"/>
                  <a:gd name="T99" fmla="*/ 0 h 5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048" h="5158">
                    <a:moveTo>
                      <a:pt x="216" y="4924"/>
                    </a:moveTo>
                    <a:lnTo>
                      <a:pt x="414" y="4924"/>
                    </a:lnTo>
                    <a:lnTo>
                      <a:pt x="414" y="5158"/>
                    </a:lnTo>
                    <a:lnTo>
                      <a:pt x="216" y="5158"/>
                    </a:lnTo>
                    <a:lnTo>
                      <a:pt x="216" y="4924"/>
                    </a:lnTo>
                    <a:close/>
                    <a:moveTo>
                      <a:pt x="0" y="4924"/>
                    </a:moveTo>
                    <a:lnTo>
                      <a:pt x="216" y="4924"/>
                    </a:lnTo>
                    <a:lnTo>
                      <a:pt x="216" y="5158"/>
                    </a:lnTo>
                    <a:lnTo>
                      <a:pt x="0" y="5158"/>
                    </a:lnTo>
                    <a:lnTo>
                      <a:pt x="0" y="4924"/>
                    </a:lnTo>
                    <a:close/>
                    <a:moveTo>
                      <a:pt x="216" y="3281"/>
                    </a:moveTo>
                    <a:lnTo>
                      <a:pt x="414" y="3281"/>
                    </a:lnTo>
                    <a:lnTo>
                      <a:pt x="414" y="3516"/>
                    </a:lnTo>
                    <a:lnTo>
                      <a:pt x="216" y="3516"/>
                    </a:lnTo>
                    <a:lnTo>
                      <a:pt x="216" y="3281"/>
                    </a:lnTo>
                    <a:close/>
                    <a:moveTo>
                      <a:pt x="0" y="3281"/>
                    </a:moveTo>
                    <a:lnTo>
                      <a:pt x="216" y="3281"/>
                    </a:lnTo>
                    <a:lnTo>
                      <a:pt x="216" y="3516"/>
                    </a:lnTo>
                    <a:lnTo>
                      <a:pt x="0" y="3516"/>
                    </a:lnTo>
                    <a:lnTo>
                      <a:pt x="0" y="3281"/>
                    </a:lnTo>
                    <a:close/>
                    <a:moveTo>
                      <a:pt x="216" y="1641"/>
                    </a:moveTo>
                    <a:lnTo>
                      <a:pt x="414" y="1641"/>
                    </a:lnTo>
                    <a:lnTo>
                      <a:pt x="414" y="1875"/>
                    </a:lnTo>
                    <a:lnTo>
                      <a:pt x="216" y="1875"/>
                    </a:lnTo>
                    <a:lnTo>
                      <a:pt x="216" y="1641"/>
                    </a:lnTo>
                    <a:close/>
                    <a:moveTo>
                      <a:pt x="0" y="1641"/>
                    </a:moveTo>
                    <a:lnTo>
                      <a:pt x="216" y="1641"/>
                    </a:lnTo>
                    <a:lnTo>
                      <a:pt x="216" y="1875"/>
                    </a:lnTo>
                    <a:lnTo>
                      <a:pt x="0" y="1875"/>
                    </a:lnTo>
                    <a:lnTo>
                      <a:pt x="0" y="1641"/>
                    </a:lnTo>
                    <a:close/>
                    <a:moveTo>
                      <a:pt x="414" y="116"/>
                    </a:moveTo>
                    <a:lnTo>
                      <a:pt x="1048" y="116"/>
                    </a:lnTo>
                    <a:lnTo>
                      <a:pt x="1048" y="235"/>
                    </a:lnTo>
                    <a:lnTo>
                      <a:pt x="414" y="235"/>
                    </a:lnTo>
                    <a:lnTo>
                      <a:pt x="414" y="116"/>
                    </a:lnTo>
                    <a:close/>
                    <a:moveTo>
                      <a:pt x="414" y="0"/>
                    </a:moveTo>
                    <a:lnTo>
                      <a:pt x="1048" y="0"/>
                    </a:lnTo>
                    <a:lnTo>
                      <a:pt x="1048" y="116"/>
                    </a:lnTo>
                    <a:lnTo>
                      <a:pt x="414" y="116"/>
                    </a:lnTo>
                    <a:lnTo>
                      <a:pt x="414" y="0"/>
                    </a:lnTo>
                    <a:close/>
                    <a:moveTo>
                      <a:pt x="216" y="0"/>
                    </a:moveTo>
                    <a:lnTo>
                      <a:pt x="414" y="0"/>
                    </a:lnTo>
                    <a:lnTo>
                      <a:pt x="414" y="235"/>
                    </a:lnTo>
                    <a:lnTo>
                      <a:pt x="216" y="235"/>
                    </a:lnTo>
                    <a:lnTo>
                      <a:pt x="216" y="0"/>
                    </a:lnTo>
                    <a:close/>
                    <a:moveTo>
                      <a:pt x="0" y="0"/>
                    </a:moveTo>
                    <a:lnTo>
                      <a:pt x="216" y="0"/>
                    </a:lnTo>
                    <a:lnTo>
                      <a:pt x="216" y="235"/>
                    </a:lnTo>
                    <a:lnTo>
                      <a:pt x="0" y="23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1" name="Freeform 899">
                <a:extLst>
                  <a:ext uri="{FF2B5EF4-FFF2-40B4-BE49-F238E27FC236}">
                    <a16:creationId xmlns:a16="http://schemas.microsoft.com/office/drawing/2014/main" id="{5B9229D2-F9FF-97EF-B00A-7B7AF3CB09B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294" y="4035"/>
                <a:ext cx="634" cy="3517"/>
              </a:xfrm>
              <a:custGeom>
                <a:avLst/>
                <a:gdLst>
                  <a:gd name="T0" fmla="*/ 0 w 634"/>
                  <a:gd name="T1" fmla="*/ 3399 h 3517"/>
                  <a:gd name="T2" fmla="*/ 634 w 634"/>
                  <a:gd name="T3" fmla="*/ 3399 h 3517"/>
                  <a:gd name="T4" fmla="*/ 634 w 634"/>
                  <a:gd name="T5" fmla="*/ 3517 h 3517"/>
                  <a:gd name="T6" fmla="*/ 0 w 634"/>
                  <a:gd name="T7" fmla="*/ 3517 h 3517"/>
                  <a:gd name="T8" fmla="*/ 0 w 634"/>
                  <a:gd name="T9" fmla="*/ 3399 h 3517"/>
                  <a:gd name="T10" fmla="*/ 0 w 634"/>
                  <a:gd name="T11" fmla="*/ 3283 h 3517"/>
                  <a:gd name="T12" fmla="*/ 634 w 634"/>
                  <a:gd name="T13" fmla="*/ 3283 h 3517"/>
                  <a:gd name="T14" fmla="*/ 634 w 634"/>
                  <a:gd name="T15" fmla="*/ 3399 h 3517"/>
                  <a:gd name="T16" fmla="*/ 0 w 634"/>
                  <a:gd name="T17" fmla="*/ 3399 h 3517"/>
                  <a:gd name="T18" fmla="*/ 0 w 634"/>
                  <a:gd name="T19" fmla="*/ 3283 h 3517"/>
                  <a:gd name="T20" fmla="*/ 0 w 634"/>
                  <a:gd name="T21" fmla="*/ 1758 h 3517"/>
                  <a:gd name="T22" fmla="*/ 634 w 634"/>
                  <a:gd name="T23" fmla="*/ 1758 h 3517"/>
                  <a:gd name="T24" fmla="*/ 634 w 634"/>
                  <a:gd name="T25" fmla="*/ 1875 h 3517"/>
                  <a:gd name="T26" fmla="*/ 0 w 634"/>
                  <a:gd name="T27" fmla="*/ 1875 h 3517"/>
                  <a:gd name="T28" fmla="*/ 0 w 634"/>
                  <a:gd name="T29" fmla="*/ 1758 h 3517"/>
                  <a:gd name="T30" fmla="*/ 0 w 634"/>
                  <a:gd name="T31" fmla="*/ 1640 h 3517"/>
                  <a:gd name="T32" fmla="*/ 634 w 634"/>
                  <a:gd name="T33" fmla="*/ 1640 h 3517"/>
                  <a:gd name="T34" fmla="*/ 634 w 634"/>
                  <a:gd name="T35" fmla="*/ 1758 h 3517"/>
                  <a:gd name="T36" fmla="*/ 0 w 634"/>
                  <a:gd name="T37" fmla="*/ 1758 h 3517"/>
                  <a:gd name="T38" fmla="*/ 0 w 634"/>
                  <a:gd name="T39" fmla="*/ 1640 h 3517"/>
                  <a:gd name="T40" fmla="*/ 0 w 634"/>
                  <a:gd name="T41" fmla="*/ 116 h 3517"/>
                  <a:gd name="T42" fmla="*/ 634 w 634"/>
                  <a:gd name="T43" fmla="*/ 116 h 3517"/>
                  <a:gd name="T44" fmla="*/ 634 w 634"/>
                  <a:gd name="T45" fmla="*/ 234 h 3517"/>
                  <a:gd name="T46" fmla="*/ 0 w 634"/>
                  <a:gd name="T47" fmla="*/ 234 h 3517"/>
                  <a:gd name="T48" fmla="*/ 0 w 634"/>
                  <a:gd name="T49" fmla="*/ 116 h 3517"/>
                  <a:gd name="T50" fmla="*/ 0 w 634"/>
                  <a:gd name="T51" fmla="*/ 0 h 3517"/>
                  <a:gd name="T52" fmla="*/ 634 w 634"/>
                  <a:gd name="T53" fmla="*/ 0 h 3517"/>
                  <a:gd name="T54" fmla="*/ 634 w 634"/>
                  <a:gd name="T55" fmla="*/ 116 h 3517"/>
                  <a:gd name="T56" fmla="*/ 0 w 634"/>
                  <a:gd name="T57" fmla="*/ 116 h 3517"/>
                  <a:gd name="T58" fmla="*/ 0 w 634"/>
                  <a:gd name="T59" fmla="*/ 0 h 35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</a:cxnLst>
                <a:rect l="0" t="0" r="r" b="b"/>
                <a:pathLst>
                  <a:path w="634" h="3517">
                    <a:moveTo>
                      <a:pt x="0" y="3399"/>
                    </a:moveTo>
                    <a:lnTo>
                      <a:pt x="634" y="3399"/>
                    </a:lnTo>
                    <a:lnTo>
                      <a:pt x="634" y="3517"/>
                    </a:lnTo>
                    <a:lnTo>
                      <a:pt x="0" y="3517"/>
                    </a:lnTo>
                    <a:lnTo>
                      <a:pt x="0" y="3399"/>
                    </a:lnTo>
                    <a:close/>
                    <a:moveTo>
                      <a:pt x="0" y="3283"/>
                    </a:moveTo>
                    <a:lnTo>
                      <a:pt x="634" y="3283"/>
                    </a:lnTo>
                    <a:lnTo>
                      <a:pt x="634" y="3399"/>
                    </a:lnTo>
                    <a:lnTo>
                      <a:pt x="0" y="3399"/>
                    </a:lnTo>
                    <a:lnTo>
                      <a:pt x="0" y="3283"/>
                    </a:lnTo>
                    <a:close/>
                    <a:moveTo>
                      <a:pt x="0" y="1758"/>
                    </a:moveTo>
                    <a:lnTo>
                      <a:pt x="634" y="1758"/>
                    </a:lnTo>
                    <a:lnTo>
                      <a:pt x="634" y="1875"/>
                    </a:lnTo>
                    <a:lnTo>
                      <a:pt x="0" y="1875"/>
                    </a:lnTo>
                    <a:lnTo>
                      <a:pt x="0" y="1758"/>
                    </a:lnTo>
                    <a:close/>
                    <a:moveTo>
                      <a:pt x="0" y="1640"/>
                    </a:moveTo>
                    <a:lnTo>
                      <a:pt x="634" y="1640"/>
                    </a:lnTo>
                    <a:lnTo>
                      <a:pt x="634" y="1758"/>
                    </a:lnTo>
                    <a:lnTo>
                      <a:pt x="0" y="1758"/>
                    </a:lnTo>
                    <a:lnTo>
                      <a:pt x="0" y="1640"/>
                    </a:lnTo>
                    <a:close/>
                    <a:moveTo>
                      <a:pt x="0" y="116"/>
                    </a:moveTo>
                    <a:lnTo>
                      <a:pt x="634" y="116"/>
                    </a:lnTo>
                    <a:lnTo>
                      <a:pt x="634" y="234"/>
                    </a:lnTo>
                    <a:lnTo>
                      <a:pt x="0" y="234"/>
                    </a:lnTo>
                    <a:lnTo>
                      <a:pt x="0" y="116"/>
                    </a:lnTo>
                    <a:close/>
                    <a:moveTo>
                      <a:pt x="0" y="0"/>
                    </a:moveTo>
                    <a:lnTo>
                      <a:pt x="634" y="0"/>
                    </a:lnTo>
                    <a:lnTo>
                      <a:pt x="634" y="116"/>
                    </a:lnTo>
                    <a:lnTo>
                      <a:pt x="0" y="11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2" name="Line 900">
                <a:extLst>
                  <a:ext uri="{FF2B5EF4-FFF2-40B4-BE49-F238E27FC236}">
                    <a16:creationId xmlns:a16="http://schemas.microsoft.com/office/drawing/2014/main" id="{3B4C1C25-9A27-CB31-E902-0120411713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3" name="Line 901">
                <a:extLst>
                  <a:ext uri="{FF2B5EF4-FFF2-40B4-BE49-F238E27FC236}">
                    <a16:creationId xmlns:a16="http://schemas.microsoft.com/office/drawing/2014/main" id="{A93288B9-46E6-A52F-D379-D0DF37F738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895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4" name="Line 902">
                <a:extLst>
                  <a:ext uri="{FF2B5EF4-FFF2-40B4-BE49-F238E27FC236}">
                    <a16:creationId xmlns:a16="http://schemas.microsoft.com/office/drawing/2014/main" id="{CFAC8932-94A4-F861-333B-691983909D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895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5" name="Line 903">
                <a:extLst>
                  <a:ext uri="{FF2B5EF4-FFF2-40B4-BE49-F238E27FC236}">
                    <a16:creationId xmlns:a16="http://schemas.microsoft.com/office/drawing/2014/main" id="{C9AEF908-3EAF-76A1-8A91-20ADBED066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1690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6" name="Line 904">
                <a:extLst>
                  <a:ext uri="{FF2B5EF4-FFF2-40B4-BE49-F238E27FC236}">
                    <a16:creationId xmlns:a16="http://schemas.microsoft.com/office/drawing/2014/main" id="{B2C883CC-BA80-506D-82A4-928C4380E1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1690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7" name="Line 905">
                <a:extLst>
                  <a:ext uri="{FF2B5EF4-FFF2-40B4-BE49-F238E27FC236}">
                    <a16:creationId xmlns:a16="http://schemas.microsoft.com/office/drawing/2014/main" id="{A1A64E00-6D9D-1342-6E05-DD2AC812FF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8" name="Line 906">
                <a:extLst>
                  <a:ext uri="{FF2B5EF4-FFF2-40B4-BE49-F238E27FC236}">
                    <a16:creationId xmlns:a16="http://schemas.microsoft.com/office/drawing/2014/main" id="{AE893428-BD39-D5F5-9B9B-246F40B65B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09" name="Line 907">
                <a:extLst>
                  <a:ext uri="{FF2B5EF4-FFF2-40B4-BE49-F238E27FC236}">
                    <a16:creationId xmlns:a16="http://schemas.microsoft.com/office/drawing/2014/main" id="{3DE665E1-19C1-CB73-2ACB-84B51B117F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192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0" name="Line 908">
                <a:extLst>
                  <a:ext uri="{FF2B5EF4-FFF2-40B4-BE49-F238E27FC236}">
                    <a16:creationId xmlns:a16="http://schemas.microsoft.com/office/drawing/2014/main" id="{4456FAE8-7A2F-7E53-CD61-3962E69E30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192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1" name="Line 909">
                <a:extLst>
                  <a:ext uri="{FF2B5EF4-FFF2-40B4-BE49-F238E27FC236}">
                    <a16:creationId xmlns:a16="http://schemas.microsoft.com/office/drawing/2014/main" id="{DCAD1CE5-88DB-5069-E079-25D1BF2250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2" name="Line 910">
                <a:extLst>
                  <a:ext uri="{FF2B5EF4-FFF2-40B4-BE49-F238E27FC236}">
                    <a16:creationId xmlns:a16="http://schemas.microsoft.com/office/drawing/2014/main" id="{2CEC6502-30B2-6547-947D-17A193AAC8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3" name="Line 911">
                <a:extLst>
                  <a:ext uri="{FF2B5EF4-FFF2-40B4-BE49-F238E27FC236}">
                    <a16:creationId xmlns:a16="http://schemas.microsoft.com/office/drawing/2014/main" id="{917310DA-B3A0-1EC7-53F2-ED0907682B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215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4" name="Line 912">
                <a:extLst>
                  <a:ext uri="{FF2B5EF4-FFF2-40B4-BE49-F238E27FC236}">
                    <a16:creationId xmlns:a16="http://schemas.microsoft.com/office/drawing/2014/main" id="{21868302-287E-5004-F6E6-120A3C6953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215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5" name="Line 913">
                <a:extLst>
                  <a:ext uri="{FF2B5EF4-FFF2-40B4-BE49-F238E27FC236}">
                    <a16:creationId xmlns:a16="http://schemas.microsoft.com/office/drawing/2014/main" id="{1E7E9CBC-5F9D-12C9-00B6-4F6392CA61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6" name="Line 914">
                <a:extLst>
                  <a:ext uri="{FF2B5EF4-FFF2-40B4-BE49-F238E27FC236}">
                    <a16:creationId xmlns:a16="http://schemas.microsoft.com/office/drawing/2014/main" id="{25712949-78E4-850D-A8BE-272F888943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7" name="Line 915">
                <a:extLst>
                  <a:ext uri="{FF2B5EF4-FFF2-40B4-BE49-F238E27FC236}">
                    <a16:creationId xmlns:a16="http://schemas.microsoft.com/office/drawing/2014/main" id="{2DAA0857-6764-2EE1-7E86-8E313B5518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239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8" name="Line 916">
                <a:extLst>
                  <a:ext uri="{FF2B5EF4-FFF2-40B4-BE49-F238E27FC236}">
                    <a16:creationId xmlns:a16="http://schemas.microsoft.com/office/drawing/2014/main" id="{DD102B20-E606-4786-4D30-43683C15CC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239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19" name="Line 917">
                <a:extLst>
                  <a:ext uri="{FF2B5EF4-FFF2-40B4-BE49-F238E27FC236}">
                    <a16:creationId xmlns:a16="http://schemas.microsoft.com/office/drawing/2014/main" id="{5247EE32-F43F-029F-0F21-572CCDC24E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0" name="Line 918">
                <a:extLst>
                  <a:ext uri="{FF2B5EF4-FFF2-40B4-BE49-F238E27FC236}">
                    <a16:creationId xmlns:a16="http://schemas.microsoft.com/office/drawing/2014/main" id="{151FA6B1-A3FD-8560-0991-61F72ACC2F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1" name="Line 919">
                <a:extLst>
                  <a:ext uri="{FF2B5EF4-FFF2-40B4-BE49-F238E27FC236}">
                    <a16:creationId xmlns:a16="http://schemas.microsoft.com/office/drawing/2014/main" id="{C26B8909-ABF0-C436-4701-CF5782D6B6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262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2" name="Line 920">
                <a:extLst>
                  <a:ext uri="{FF2B5EF4-FFF2-40B4-BE49-F238E27FC236}">
                    <a16:creationId xmlns:a16="http://schemas.microsoft.com/office/drawing/2014/main" id="{0B5F9B01-6DAA-FE47-A008-BBC5B361D1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262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3" name="Line 921">
                <a:extLst>
                  <a:ext uri="{FF2B5EF4-FFF2-40B4-BE49-F238E27FC236}">
                    <a16:creationId xmlns:a16="http://schemas.microsoft.com/office/drawing/2014/main" id="{4B83D3AB-7D58-7A42-951A-134FB79FDD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4" name="Line 922">
                <a:extLst>
                  <a:ext uri="{FF2B5EF4-FFF2-40B4-BE49-F238E27FC236}">
                    <a16:creationId xmlns:a16="http://schemas.microsoft.com/office/drawing/2014/main" id="{1A80E9EC-2F5E-5660-82FB-631FB6547D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5" name="Line 923">
                <a:extLst>
                  <a:ext uri="{FF2B5EF4-FFF2-40B4-BE49-F238E27FC236}">
                    <a16:creationId xmlns:a16="http://schemas.microsoft.com/office/drawing/2014/main" id="{E252360E-175B-5A0B-80A9-0DC0EB57B8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2861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6" name="Line 924">
                <a:extLst>
                  <a:ext uri="{FF2B5EF4-FFF2-40B4-BE49-F238E27FC236}">
                    <a16:creationId xmlns:a16="http://schemas.microsoft.com/office/drawing/2014/main" id="{68C61F9C-61D7-F23F-7B1B-81D1928615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169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7" name="Line 925">
                <a:extLst>
                  <a:ext uri="{FF2B5EF4-FFF2-40B4-BE49-F238E27FC236}">
                    <a16:creationId xmlns:a16="http://schemas.microsoft.com/office/drawing/2014/main" id="{457D1B85-F069-BEAA-6358-9855AFD323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2861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8" name="Line 926">
                <a:extLst>
                  <a:ext uri="{FF2B5EF4-FFF2-40B4-BE49-F238E27FC236}">
                    <a16:creationId xmlns:a16="http://schemas.microsoft.com/office/drawing/2014/main" id="{349CD00A-118B-B646-F01E-347FA2F82D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29" name="Line 927">
                <a:extLst>
                  <a:ext uri="{FF2B5EF4-FFF2-40B4-BE49-F238E27FC236}">
                    <a16:creationId xmlns:a16="http://schemas.microsoft.com/office/drawing/2014/main" id="{F1E42F61-8E7C-28BA-0AD0-611D672692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0" name="Line 928">
                <a:extLst>
                  <a:ext uri="{FF2B5EF4-FFF2-40B4-BE49-F238E27FC236}">
                    <a16:creationId xmlns:a16="http://schemas.microsoft.com/office/drawing/2014/main" id="{624AF5D2-554B-26CA-8999-16C8E07FFF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192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1" name="Line 929">
                <a:extLst>
                  <a:ext uri="{FF2B5EF4-FFF2-40B4-BE49-F238E27FC236}">
                    <a16:creationId xmlns:a16="http://schemas.microsoft.com/office/drawing/2014/main" id="{BF26C0E4-8577-656E-0A7F-6E22735724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3096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2" name="Line 930">
                <a:extLst>
                  <a:ext uri="{FF2B5EF4-FFF2-40B4-BE49-F238E27FC236}">
                    <a16:creationId xmlns:a16="http://schemas.microsoft.com/office/drawing/2014/main" id="{8CB3813B-B479-99EB-8769-9D0AA2325E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3096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3" name="Line 931">
                <a:extLst>
                  <a:ext uri="{FF2B5EF4-FFF2-40B4-BE49-F238E27FC236}">
                    <a16:creationId xmlns:a16="http://schemas.microsoft.com/office/drawing/2014/main" id="{D2147D41-0EC6-229F-1171-37CAA2D159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215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4" name="Line 932">
                <a:extLst>
                  <a:ext uri="{FF2B5EF4-FFF2-40B4-BE49-F238E27FC236}">
                    <a16:creationId xmlns:a16="http://schemas.microsoft.com/office/drawing/2014/main" id="{51626C66-52B3-638A-3674-47E0193987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5" name="Line 933">
                <a:extLst>
                  <a:ext uri="{FF2B5EF4-FFF2-40B4-BE49-F238E27FC236}">
                    <a16:creationId xmlns:a16="http://schemas.microsoft.com/office/drawing/2014/main" id="{9E26A651-888C-A463-DE47-D8FF54FED2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6" name="Line 934">
                <a:extLst>
                  <a:ext uri="{FF2B5EF4-FFF2-40B4-BE49-F238E27FC236}">
                    <a16:creationId xmlns:a16="http://schemas.microsoft.com/office/drawing/2014/main" id="{0C500C06-10FE-D5C1-6055-1D7C5D7303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3331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7" name="Line 935">
                <a:extLst>
                  <a:ext uri="{FF2B5EF4-FFF2-40B4-BE49-F238E27FC236}">
                    <a16:creationId xmlns:a16="http://schemas.microsoft.com/office/drawing/2014/main" id="{61F9CB5C-2F6A-B2BC-F393-973F13DABC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3331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8" name="Line 936">
                <a:extLst>
                  <a:ext uri="{FF2B5EF4-FFF2-40B4-BE49-F238E27FC236}">
                    <a16:creationId xmlns:a16="http://schemas.microsoft.com/office/drawing/2014/main" id="{82C24169-92CC-77FF-FBDA-D09C422D18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239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39" name="Line 937">
                <a:extLst>
                  <a:ext uri="{FF2B5EF4-FFF2-40B4-BE49-F238E27FC236}">
                    <a16:creationId xmlns:a16="http://schemas.microsoft.com/office/drawing/2014/main" id="{C10FA47B-F42F-ED3B-3B51-03255844B0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0" name="Line 938">
                <a:extLst>
                  <a:ext uri="{FF2B5EF4-FFF2-40B4-BE49-F238E27FC236}">
                    <a16:creationId xmlns:a16="http://schemas.microsoft.com/office/drawing/2014/main" id="{7496134B-E200-531B-C176-0F1CD8EF28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1" name="Line 939">
                <a:extLst>
                  <a:ext uri="{FF2B5EF4-FFF2-40B4-BE49-F238E27FC236}">
                    <a16:creationId xmlns:a16="http://schemas.microsoft.com/office/drawing/2014/main" id="{9EA5B1AE-288C-661C-4C62-8DFCF18C09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356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2" name="Line 940">
                <a:extLst>
                  <a:ext uri="{FF2B5EF4-FFF2-40B4-BE49-F238E27FC236}">
                    <a16:creationId xmlns:a16="http://schemas.microsoft.com/office/drawing/2014/main" id="{EF609DE4-86FD-142D-E4FB-F74FCBE7DA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262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3" name="Line 941">
                <a:extLst>
                  <a:ext uri="{FF2B5EF4-FFF2-40B4-BE49-F238E27FC236}">
                    <a16:creationId xmlns:a16="http://schemas.microsoft.com/office/drawing/2014/main" id="{571C543D-AA94-FD1B-2693-F44E54F0DD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356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4" name="Line 942">
                <a:extLst>
                  <a:ext uri="{FF2B5EF4-FFF2-40B4-BE49-F238E27FC236}">
                    <a16:creationId xmlns:a16="http://schemas.microsoft.com/office/drawing/2014/main" id="{B2D264C3-76B6-7914-9A51-48F6017E41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5" name="Line 943">
                <a:extLst>
                  <a:ext uri="{FF2B5EF4-FFF2-40B4-BE49-F238E27FC236}">
                    <a16:creationId xmlns:a16="http://schemas.microsoft.com/office/drawing/2014/main" id="{9C21817A-ED66-6789-1F8A-2670BB9D39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6" name="Line 944">
                <a:extLst>
                  <a:ext uri="{FF2B5EF4-FFF2-40B4-BE49-F238E27FC236}">
                    <a16:creationId xmlns:a16="http://schemas.microsoft.com/office/drawing/2014/main" id="{45A375A6-D5E9-13DE-1FD1-E9EB3E4EA2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3800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7" name="Line 945">
                <a:extLst>
                  <a:ext uri="{FF2B5EF4-FFF2-40B4-BE49-F238E27FC236}">
                    <a16:creationId xmlns:a16="http://schemas.microsoft.com/office/drawing/2014/main" id="{FA62FE0C-3A5E-7304-266E-667723EDE5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2861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8" name="Line 946">
                <a:extLst>
                  <a:ext uri="{FF2B5EF4-FFF2-40B4-BE49-F238E27FC236}">
                    <a16:creationId xmlns:a16="http://schemas.microsoft.com/office/drawing/2014/main" id="{AB5747C4-8A3E-F4D3-545A-E6C26FEBA8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3800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49" name="Line 947">
                <a:extLst>
                  <a:ext uri="{FF2B5EF4-FFF2-40B4-BE49-F238E27FC236}">
                    <a16:creationId xmlns:a16="http://schemas.microsoft.com/office/drawing/2014/main" id="{AF42F2F4-A922-CDA7-AAF1-C82EC212CD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0" name="Line 948">
                <a:extLst>
                  <a:ext uri="{FF2B5EF4-FFF2-40B4-BE49-F238E27FC236}">
                    <a16:creationId xmlns:a16="http://schemas.microsoft.com/office/drawing/2014/main" id="{54E0DFA6-8ADD-84AE-DBDE-9C47CCBEEE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1" name="Line 949">
                <a:extLst>
                  <a:ext uri="{FF2B5EF4-FFF2-40B4-BE49-F238E27FC236}">
                    <a16:creationId xmlns:a16="http://schemas.microsoft.com/office/drawing/2014/main" id="{53ED69DB-7243-0335-C227-44D129E37E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3096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2" name="Line 950">
                <a:extLst>
                  <a:ext uri="{FF2B5EF4-FFF2-40B4-BE49-F238E27FC236}">
                    <a16:creationId xmlns:a16="http://schemas.microsoft.com/office/drawing/2014/main" id="{ACC2F6E4-E64B-E289-289C-8709358B67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403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3" name="Line 951">
                <a:extLst>
                  <a:ext uri="{FF2B5EF4-FFF2-40B4-BE49-F238E27FC236}">
                    <a16:creationId xmlns:a16="http://schemas.microsoft.com/office/drawing/2014/main" id="{BE59ADFA-5F49-BD25-EADC-13A5AC56F4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403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4" name="Line 952">
                <a:extLst>
                  <a:ext uri="{FF2B5EF4-FFF2-40B4-BE49-F238E27FC236}">
                    <a16:creationId xmlns:a16="http://schemas.microsoft.com/office/drawing/2014/main" id="{71C0B5A9-8EC3-488D-FD63-AE9E449505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3331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5" name="Line 953">
                <a:extLst>
                  <a:ext uri="{FF2B5EF4-FFF2-40B4-BE49-F238E27FC236}">
                    <a16:creationId xmlns:a16="http://schemas.microsoft.com/office/drawing/2014/main" id="{459123B3-3342-0E51-3243-8B7E6B44FD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6" name="Line 954">
                <a:extLst>
                  <a:ext uri="{FF2B5EF4-FFF2-40B4-BE49-F238E27FC236}">
                    <a16:creationId xmlns:a16="http://schemas.microsoft.com/office/drawing/2014/main" id="{42B3C51B-13A7-5651-1772-B54934E5BF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7" name="Line 955">
                <a:extLst>
                  <a:ext uri="{FF2B5EF4-FFF2-40B4-BE49-F238E27FC236}">
                    <a16:creationId xmlns:a16="http://schemas.microsoft.com/office/drawing/2014/main" id="{3AE4865E-11B1-CDB1-99B6-C0A4BF85CA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426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8" name="Line 956">
                <a:extLst>
                  <a:ext uri="{FF2B5EF4-FFF2-40B4-BE49-F238E27FC236}">
                    <a16:creationId xmlns:a16="http://schemas.microsoft.com/office/drawing/2014/main" id="{91B6B737-C5E4-FF34-4F3C-3E49E939A8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426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59" name="Line 957">
                <a:extLst>
                  <a:ext uri="{FF2B5EF4-FFF2-40B4-BE49-F238E27FC236}">
                    <a16:creationId xmlns:a16="http://schemas.microsoft.com/office/drawing/2014/main" id="{8FCDAACB-7EC4-3BE8-1C18-9123D3109A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356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0" name="Line 958">
                <a:extLst>
                  <a:ext uri="{FF2B5EF4-FFF2-40B4-BE49-F238E27FC236}">
                    <a16:creationId xmlns:a16="http://schemas.microsoft.com/office/drawing/2014/main" id="{E6B3F836-9A43-5B89-EB68-5F4D285268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1" name="Line 959">
                <a:extLst>
                  <a:ext uri="{FF2B5EF4-FFF2-40B4-BE49-F238E27FC236}">
                    <a16:creationId xmlns:a16="http://schemas.microsoft.com/office/drawing/2014/main" id="{9D60460D-4FB4-95F1-8686-8688337D11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2" name="Line 960">
                <a:extLst>
                  <a:ext uri="{FF2B5EF4-FFF2-40B4-BE49-F238E27FC236}">
                    <a16:creationId xmlns:a16="http://schemas.microsoft.com/office/drawing/2014/main" id="{43AB1C43-F5F4-FC10-EC12-BE7F0B90F7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450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3" name="Line 961">
                <a:extLst>
                  <a:ext uri="{FF2B5EF4-FFF2-40B4-BE49-F238E27FC236}">
                    <a16:creationId xmlns:a16="http://schemas.microsoft.com/office/drawing/2014/main" id="{BDACE464-1349-74B4-039B-F1B2421B78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380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4" name="Line 962">
                <a:extLst>
                  <a:ext uri="{FF2B5EF4-FFF2-40B4-BE49-F238E27FC236}">
                    <a16:creationId xmlns:a16="http://schemas.microsoft.com/office/drawing/2014/main" id="{C7AFD278-C4BD-0FE3-CAD8-B1694C7EB0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450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5" name="Line 963">
                <a:extLst>
                  <a:ext uri="{FF2B5EF4-FFF2-40B4-BE49-F238E27FC236}">
                    <a16:creationId xmlns:a16="http://schemas.microsoft.com/office/drawing/2014/main" id="{36C21F17-BAD8-4F9C-295A-F033757930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6" name="Line 964">
                <a:extLst>
                  <a:ext uri="{FF2B5EF4-FFF2-40B4-BE49-F238E27FC236}">
                    <a16:creationId xmlns:a16="http://schemas.microsoft.com/office/drawing/2014/main" id="{0E19CF89-FC26-767D-6066-FAA63C5759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7" name="Line 965">
                <a:extLst>
                  <a:ext uri="{FF2B5EF4-FFF2-40B4-BE49-F238E27FC236}">
                    <a16:creationId xmlns:a16="http://schemas.microsoft.com/office/drawing/2014/main" id="{F521A208-682B-9E44-143D-E8423FF836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473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8" name="Line 966">
                <a:extLst>
                  <a:ext uri="{FF2B5EF4-FFF2-40B4-BE49-F238E27FC236}">
                    <a16:creationId xmlns:a16="http://schemas.microsoft.com/office/drawing/2014/main" id="{FD7EA4C9-843F-AA72-7993-3A7A8173C6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403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69" name="Line 967">
                <a:extLst>
                  <a:ext uri="{FF2B5EF4-FFF2-40B4-BE49-F238E27FC236}">
                    <a16:creationId xmlns:a16="http://schemas.microsoft.com/office/drawing/2014/main" id="{0D2B0D7D-758E-66FB-2389-87B2828075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473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0" name="Line 968">
                <a:extLst>
                  <a:ext uri="{FF2B5EF4-FFF2-40B4-BE49-F238E27FC236}">
                    <a16:creationId xmlns:a16="http://schemas.microsoft.com/office/drawing/2014/main" id="{4C8A4763-CA12-9C63-C587-6F7177A993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1" name="Line 969">
                <a:extLst>
                  <a:ext uri="{FF2B5EF4-FFF2-40B4-BE49-F238E27FC236}">
                    <a16:creationId xmlns:a16="http://schemas.microsoft.com/office/drawing/2014/main" id="{4D1F6B80-087D-11B5-16A9-0A705BEB83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2" name="Line 970">
                <a:extLst>
                  <a:ext uri="{FF2B5EF4-FFF2-40B4-BE49-F238E27FC236}">
                    <a16:creationId xmlns:a16="http://schemas.microsoft.com/office/drawing/2014/main" id="{05621798-700E-798C-1B24-6E7351C01A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426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3" name="Line 971">
                <a:extLst>
                  <a:ext uri="{FF2B5EF4-FFF2-40B4-BE49-F238E27FC236}">
                    <a16:creationId xmlns:a16="http://schemas.microsoft.com/office/drawing/2014/main" id="{C16CE3A9-EDA2-E85A-08CB-0BC2157322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4973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4" name="Line 972">
                <a:extLst>
                  <a:ext uri="{FF2B5EF4-FFF2-40B4-BE49-F238E27FC236}">
                    <a16:creationId xmlns:a16="http://schemas.microsoft.com/office/drawing/2014/main" id="{5F9F9A92-554B-95C6-4181-788668670A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4973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5" name="Line 973">
                <a:extLst>
                  <a:ext uri="{FF2B5EF4-FFF2-40B4-BE49-F238E27FC236}">
                    <a16:creationId xmlns:a16="http://schemas.microsoft.com/office/drawing/2014/main" id="{B31904CF-52C2-7CE8-1429-99504B7F96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6" name="Line 974">
                <a:extLst>
                  <a:ext uri="{FF2B5EF4-FFF2-40B4-BE49-F238E27FC236}">
                    <a16:creationId xmlns:a16="http://schemas.microsoft.com/office/drawing/2014/main" id="{4F513012-D517-652B-FCE3-1E3E9073D0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7" name="Line 975">
                <a:extLst>
                  <a:ext uri="{FF2B5EF4-FFF2-40B4-BE49-F238E27FC236}">
                    <a16:creationId xmlns:a16="http://schemas.microsoft.com/office/drawing/2014/main" id="{018626B6-5462-B523-3E29-5F5BB6A401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450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8" name="Line 976">
                <a:extLst>
                  <a:ext uri="{FF2B5EF4-FFF2-40B4-BE49-F238E27FC236}">
                    <a16:creationId xmlns:a16="http://schemas.microsoft.com/office/drawing/2014/main" id="{A237ABBB-B52B-69BE-EFF8-7565FA6B2C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520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79" name="Line 977">
                <a:extLst>
                  <a:ext uri="{FF2B5EF4-FFF2-40B4-BE49-F238E27FC236}">
                    <a16:creationId xmlns:a16="http://schemas.microsoft.com/office/drawing/2014/main" id="{A80FB086-357B-3664-F8F7-E545590369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520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0" name="Line 978">
                <a:extLst>
                  <a:ext uri="{FF2B5EF4-FFF2-40B4-BE49-F238E27FC236}">
                    <a16:creationId xmlns:a16="http://schemas.microsoft.com/office/drawing/2014/main" id="{828B96AA-5761-8045-8802-89FA421873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473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1" name="Line 979">
                <a:extLst>
                  <a:ext uri="{FF2B5EF4-FFF2-40B4-BE49-F238E27FC236}">
                    <a16:creationId xmlns:a16="http://schemas.microsoft.com/office/drawing/2014/main" id="{77F5D6F3-2C50-871B-ABAE-663964DABF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2" name="Line 980">
                <a:extLst>
                  <a:ext uri="{FF2B5EF4-FFF2-40B4-BE49-F238E27FC236}">
                    <a16:creationId xmlns:a16="http://schemas.microsoft.com/office/drawing/2014/main" id="{9E2742ED-693A-5961-A21E-0408A2A708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3" name="Line 981">
                <a:extLst>
                  <a:ext uri="{FF2B5EF4-FFF2-40B4-BE49-F238E27FC236}">
                    <a16:creationId xmlns:a16="http://schemas.microsoft.com/office/drawing/2014/main" id="{0C9D2115-73ED-B60F-A8D1-87B240A74D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5440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4" name="Line 982">
                <a:extLst>
                  <a:ext uri="{FF2B5EF4-FFF2-40B4-BE49-F238E27FC236}">
                    <a16:creationId xmlns:a16="http://schemas.microsoft.com/office/drawing/2014/main" id="{400CEF1F-EB6E-CB88-913C-62D783AF03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5440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5" name="Line 983">
                <a:extLst>
                  <a:ext uri="{FF2B5EF4-FFF2-40B4-BE49-F238E27FC236}">
                    <a16:creationId xmlns:a16="http://schemas.microsoft.com/office/drawing/2014/main" id="{B67C6B99-E06F-ACD5-C7D8-1F38A7ADB8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497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6" name="Line 984">
                <a:extLst>
                  <a:ext uri="{FF2B5EF4-FFF2-40B4-BE49-F238E27FC236}">
                    <a16:creationId xmlns:a16="http://schemas.microsoft.com/office/drawing/2014/main" id="{9FCEF353-B156-9614-8E0E-4B4905CCAA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7" name="Line 985">
                <a:extLst>
                  <a:ext uri="{FF2B5EF4-FFF2-40B4-BE49-F238E27FC236}">
                    <a16:creationId xmlns:a16="http://schemas.microsoft.com/office/drawing/2014/main" id="{EAA9326C-1E6A-9B7E-EF6D-0FC4A7DE7E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8" name="Line 986">
                <a:extLst>
                  <a:ext uri="{FF2B5EF4-FFF2-40B4-BE49-F238E27FC236}">
                    <a16:creationId xmlns:a16="http://schemas.microsoft.com/office/drawing/2014/main" id="{E75F12AB-F799-42E1-3465-C446F37B64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567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89" name="Line 987">
                <a:extLst>
                  <a:ext uri="{FF2B5EF4-FFF2-40B4-BE49-F238E27FC236}">
                    <a16:creationId xmlns:a16="http://schemas.microsoft.com/office/drawing/2014/main" id="{A01D0E6D-E403-5B74-32C1-1809E9277D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567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0" name="Line 988">
                <a:extLst>
                  <a:ext uri="{FF2B5EF4-FFF2-40B4-BE49-F238E27FC236}">
                    <a16:creationId xmlns:a16="http://schemas.microsoft.com/office/drawing/2014/main" id="{4A469238-2D46-3EC4-6164-1B792EE32D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520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1" name="Line 989">
                <a:extLst>
                  <a:ext uri="{FF2B5EF4-FFF2-40B4-BE49-F238E27FC236}">
                    <a16:creationId xmlns:a16="http://schemas.microsoft.com/office/drawing/2014/main" id="{C9FAB60A-C8C9-6364-7645-88F65B62C2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2" name="Line 990">
                <a:extLst>
                  <a:ext uri="{FF2B5EF4-FFF2-40B4-BE49-F238E27FC236}">
                    <a16:creationId xmlns:a16="http://schemas.microsoft.com/office/drawing/2014/main" id="{A6F3E20C-9C23-3A9D-F4F0-203F787BA9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3" name="Line 991">
                <a:extLst>
                  <a:ext uri="{FF2B5EF4-FFF2-40B4-BE49-F238E27FC236}">
                    <a16:creationId xmlns:a16="http://schemas.microsoft.com/office/drawing/2014/main" id="{7D083A55-1A88-9DE8-6AFD-CA0E0B59F9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5910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4" name="Line 992">
                <a:extLst>
                  <a:ext uri="{FF2B5EF4-FFF2-40B4-BE49-F238E27FC236}">
                    <a16:creationId xmlns:a16="http://schemas.microsoft.com/office/drawing/2014/main" id="{C23F86E8-1A1D-F48A-9043-17F46EF71B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544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5" name="Line 993">
                <a:extLst>
                  <a:ext uri="{FF2B5EF4-FFF2-40B4-BE49-F238E27FC236}">
                    <a16:creationId xmlns:a16="http://schemas.microsoft.com/office/drawing/2014/main" id="{6B040969-1495-1747-8877-1B967A4603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5910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6" name="Line 994">
                <a:extLst>
                  <a:ext uri="{FF2B5EF4-FFF2-40B4-BE49-F238E27FC236}">
                    <a16:creationId xmlns:a16="http://schemas.microsoft.com/office/drawing/2014/main" id="{06BB5A06-C139-ACEE-0F2D-7A0849FB59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7" name="Line 995">
                <a:extLst>
                  <a:ext uri="{FF2B5EF4-FFF2-40B4-BE49-F238E27FC236}">
                    <a16:creationId xmlns:a16="http://schemas.microsoft.com/office/drawing/2014/main" id="{4C9D1C72-7E10-392D-86B6-377BAB955F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8" name="Line 996">
                <a:extLst>
                  <a:ext uri="{FF2B5EF4-FFF2-40B4-BE49-F238E27FC236}">
                    <a16:creationId xmlns:a16="http://schemas.microsoft.com/office/drawing/2014/main" id="{DE61761F-8735-928A-D73A-92CE01556C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614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699" name="Line 997">
                <a:extLst>
                  <a:ext uri="{FF2B5EF4-FFF2-40B4-BE49-F238E27FC236}">
                    <a16:creationId xmlns:a16="http://schemas.microsoft.com/office/drawing/2014/main" id="{995C6CB2-26A1-056A-2B28-D76115F231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567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0" name="Line 998">
                <a:extLst>
                  <a:ext uri="{FF2B5EF4-FFF2-40B4-BE49-F238E27FC236}">
                    <a16:creationId xmlns:a16="http://schemas.microsoft.com/office/drawing/2014/main" id="{E89B1215-07C1-03F2-8EF9-2F7C56A2C3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614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1" name="Line 999">
                <a:extLst>
                  <a:ext uri="{FF2B5EF4-FFF2-40B4-BE49-F238E27FC236}">
                    <a16:creationId xmlns:a16="http://schemas.microsoft.com/office/drawing/2014/main" id="{6AC805EA-9E5E-48E5-8097-0315CCE9B9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2" name="Line 1000">
                <a:extLst>
                  <a:ext uri="{FF2B5EF4-FFF2-40B4-BE49-F238E27FC236}">
                    <a16:creationId xmlns:a16="http://schemas.microsoft.com/office/drawing/2014/main" id="{544CEC4A-4A4F-6BA2-4C16-96A0208AFD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3" name="Line 1001">
                <a:extLst>
                  <a:ext uri="{FF2B5EF4-FFF2-40B4-BE49-F238E27FC236}">
                    <a16:creationId xmlns:a16="http://schemas.microsoft.com/office/drawing/2014/main" id="{F2E62C52-A8B8-D159-F8FF-0B7791D8FE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591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4" name="Line 1002">
                <a:extLst>
                  <a:ext uri="{FF2B5EF4-FFF2-40B4-BE49-F238E27FC236}">
                    <a16:creationId xmlns:a16="http://schemas.microsoft.com/office/drawing/2014/main" id="{A5D23289-F17A-0B49-C36D-97FCC0FAAA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637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5" name="Line 1003">
                <a:extLst>
                  <a:ext uri="{FF2B5EF4-FFF2-40B4-BE49-F238E27FC236}">
                    <a16:creationId xmlns:a16="http://schemas.microsoft.com/office/drawing/2014/main" id="{DED528BD-E7BE-C9CA-5F53-B6A3E70CE0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637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6" name="Line 1004">
                <a:extLst>
                  <a:ext uri="{FF2B5EF4-FFF2-40B4-BE49-F238E27FC236}">
                    <a16:creationId xmlns:a16="http://schemas.microsoft.com/office/drawing/2014/main" id="{A5B38453-786C-D00D-6FFB-5053C50A28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7" name="Line 1005">
                <a:extLst>
                  <a:ext uri="{FF2B5EF4-FFF2-40B4-BE49-F238E27FC236}">
                    <a16:creationId xmlns:a16="http://schemas.microsoft.com/office/drawing/2014/main" id="{EE58A819-441A-6296-6B18-BF278BE645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8" name="Line 1006">
                <a:extLst>
                  <a:ext uri="{FF2B5EF4-FFF2-40B4-BE49-F238E27FC236}">
                    <a16:creationId xmlns:a16="http://schemas.microsoft.com/office/drawing/2014/main" id="{49AC0DD5-5562-7332-8316-026CE7FA83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614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09" name="Line 1007">
                <a:extLst>
                  <a:ext uri="{FF2B5EF4-FFF2-40B4-BE49-F238E27FC236}">
                    <a16:creationId xmlns:a16="http://schemas.microsoft.com/office/drawing/2014/main" id="{661DDE27-C4CB-4898-D830-F6FB81B3D4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661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710" name="Line 1008">
                <a:extLst>
                  <a:ext uri="{FF2B5EF4-FFF2-40B4-BE49-F238E27FC236}">
                    <a16:creationId xmlns:a16="http://schemas.microsoft.com/office/drawing/2014/main" id="{59B574CF-CD9D-D21C-CB2B-D01D66973D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661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1" name="Group 1210">
              <a:extLst>
                <a:ext uri="{FF2B5EF4-FFF2-40B4-BE49-F238E27FC236}">
                  <a16:creationId xmlns:a16="http://schemas.microsoft.com/office/drawing/2014/main" id="{2FC2F922-A222-97AF-ECC5-62132953673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9874" y="1455"/>
              <a:ext cx="2105" cy="7516"/>
              <a:chOff x="9874" y="1455"/>
              <a:chExt cx="2105" cy="7516"/>
            </a:xfrm>
          </p:grpSpPr>
          <p:sp>
            <p:nvSpPr>
              <p:cNvPr id="28311" name="Line 1010">
                <a:extLst>
                  <a:ext uri="{FF2B5EF4-FFF2-40B4-BE49-F238E27FC236}">
                    <a16:creationId xmlns:a16="http://schemas.microsoft.com/office/drawing/2014/main" id="{7047A923-46C2-6B1C-D8E7-A6CC619C05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637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12" name="Line 1011">
                <a:extLst>
                  <a:ext uri="{FF2B5EF4-FFF2-40B4-BE49-F238E27FC236}">
                    <a16:creationId xmlns:a16="http://schemas.microsoft.com/office/drawing/2014/main" id="{93AFD7B4-632A-51F2-9CFA-38B883DB68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13" name="Line 1012">
                <a:extLst>
                  <a:ext uri="{FF2B5EF4-FFF2-40B4-BE49-F238E27FC236}">
                    <a16:creationId xmlns:a16="http://schemas.microsoft.com/office/drawing/2014/main" id="{1B741BDD-93BF-0750-3E50-E9776E66BD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14" name="Line 1013">
                <a:extLst>
                  <a:ext uri="{FF2B5EF4-FFF2-40B4-BE49-F238E27FC236}">
                    <a16:creationId xmlns:a16="http://schemas.microsoft.com/office/drawing/2014/main" id="{46136967-31DF-86BE-B42B-BC4E8FED47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684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15" name="Line 1014">
                <a:extLst>
                  <a:ext uri="{FF2B5EF4-FFF2-40B4-BE49-F238E27FC236}">
                    <a16:creationId xmlns:a16="http://schemas.microsoft.com/office/drawing/2014/main" id="{E4D85FBF-B1DE-3DE7-62F0-B289907A23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684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16" name="Line 1015">
                <a:extLst>
                  <a:ext uri="{FF2B5EF4-FFF2-40B4-BE49-F238E27FC236}">
                    <a16:creationId xmlns:a16="http://schemas.microsoft.com/office/drawing/2014/main" id="{836F604B-32C5-33A3-7207-64D0978CA5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661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17" name="Line 1016">
                <a:extLst>
                  <a:ext uri="{FF2B5EF4-FFF2-40B4-BE49-F238E27FC236}">
                    <a16:creationId xmlns:a16="http://schemas.microsoft.com/office/drawing/2014/main" id="{560A608B-CFA3-59A5-97EC-D5DF4788A5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18" name="Line 1017">
                <a:extLst>
                  <a:ext uri="{FF2B5EF4-FFF2-40B4-BE49-F238E27FC236}">
                    <a16:creationId xmlns:a16="http://schemas.microsoft.com/office/drawing/2014/main" id="{98DDABF6-90B6-1A9E-5794-91C28C08C3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19" name="Line 1018">
                <a:extLst>
                  <a:ext uri="{FF2B5EF4-FFF2-40B4-BE49-F238E27FC236}">
                    <a16:creationId xmlns:a16="http://schemas.microsoft.com/office/drawing/2014/main" id="{9267CFEC-37DE-01E0-0BE8-F7D405066F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7083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0" name="Line 1019">
                <a:extLst>
                  <a:ext uri="{FF2B5EF4-FFF2-40B4-BE49-F238E27FC236}">
                    <a16:creationId xmlns:a16="http://schemas.microsoft.com/office/drawing/2014/main" id="{4C794278-DC8B-3CE5-38B3-B224872734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7083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1" name="Line 1020">
                <a:extLst>
                  <a:ext uri="{FF2B5EF4-FFF2-40B4-BE49-F238E27FC236}">
                    <a16:creationId xmlns:a16="http://schemas.microsoft.com/office/drawing/2014/main" id="{CC99CCDE-B2A0-7386-EBBD-064F3767A7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684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2" name="Line 1021">
                <a:extLst>
                  <a:ext uri="{FF2B5EF4-FFF2-40B4-BE49-F238E27FC236}">
                    <a16:creationId xmlns:a16="http://schemas.microsoft.com/office/drawing/2014/main" id="{0E455461-9319-F73E-1AEF-7DB228BE67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3" name="Line 1022">
                <a:extLst>
                  <a:ext uri="{FF2B5EF4-FFF2-40B4-BE49-F238E27FC236}">
                    <a16:creationId xmlns:a16="http://schemas.microsoft.com/office/drawing/2014/main" id="{6FEA4507-7CF5-AC7C-5FB9-18EBA6975D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4" name="Line 1023">
                <a:extLst>
                  <a:ext uri="{FF2B5EF4-FFF2-40B4-BE49-F238E27FC236}">
                    <a16:creationId xmlns:a16="http://schemas.microsoft.com/office/drawing/2014/main" id="{E559ABED-D59E-7454-CD91-ED4AB8B04F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731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5" name="Line 1024">
                <a:extLst>
                  <a:ext uri="{FF2B5EF4-FFF2-40B4-BE49-F238E27FC236}">
                    <a16:creationId xmlns:a16="http://schemas.microsoft.com/office/drawing/2014/main" id="{8BEA7687-7D82-DBD2-5F37-1C2A1DBDC5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708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6" name="Line 1025">
                <a:extLst>
                  <a:ext uri="{FF2B5EF4-FFF2-40B4-BE49-F238E27FC236}">
                    <a16:creationId xmlns:a16="http://schemas.microsoft.com/office/drawing/2014/main" id="{4008EF6A-6BC4-3825-56ED-105FD1C885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731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7" name="Line 1026">
                <a:extLst>
                  <a:ext uri="{FF2B5EF4-FFF2-40B4-BE49-F238E27FC236}">
                    <a16:creationId xmlns:a16="http://schemas.microsoft.com/office/drawing/2014/main" id="{6503EC68-9BC1-4216-1E3E-2EE8E27567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8" name="Line 1027">
                <a:extLst>
                  <a:ext uri="{FF2B5EF4-FFF2-40B4-BE49-F238E27FC236}">
                    <a16:creationId xmlns:a16="http://schemas.microsoft.com/office/drawing/2014/main" id="{FB037DB2-C3E0-2226-BABF-53CB3B2DFC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29" name="Line 1028">
                <a:extLst>
                  <a:ext uri="{FF2B5EF4-FFF2-40B4-BE49-F238E27FC236}">
                    <a16:creationId xmlns:a16="http://schemas.microsoft.com/office/drawing/2014/main" id="{2A48A200-8EE1-6728-690D-0DD2BEEC6C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7552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0" name="Line 1029">
                <a:extLst>
                  <a:ext uri="{FF2B5EF4-FFF2-40B4-BE49-F238E27FC236}">
                    <a16:creationId xmlns:a16="http://schemas.microsoft.com/office/drawing/2014/main" id="{7389F2E0-B9A8-4C9D-255E-95327FF2CC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731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1" name="Line 1030">
                <a:extLst>
                  <a:ext uri="{FF2B5EF4-FFF2-40B4-BE49-F238E27FC236}">
                    <a16:creationId xmlns:a16="http://schemas.microsoft.com/office/drawing/2014/main" id="{B4AA66FD-E5D9-9226-DCA6-5A7B4E6B6F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7552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2" name="Line 1031">
                <a:extLst>
                  <a:ext uri="{FF2B5EF4-FFF2-40B4-BE49-F238E27FC236}">
                    <a16:creationId xmlns:a16="http://schemas.microsoft.com/office/drawing/2014/main" id="{E7FD9185-B534-D6D2-19CC-5593DD67FE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3" name="Line 1032">
                <a:extLst>
                  <a:ext uri="{FF2B5EF4-FFF2-40B4-BE49-F238E27FC236}">
                    <a16:creationId xmlns:a16="http://schemas.microsoft.com/office/drawing/2014/main" id="{B3782BA4-0DFC-2929-591E-A47F09FD10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4" name="Line 1033">
                <a:extLst>
                  <a:ext uri="{FF2B5EF4-FFF2-40B4-BE49-F238E27FC236}">
                    <a16:creationId xmlns:a16="http://schemas.microsoft.com/office/drawing/2014/main" id="{B2EAA338-0652-D00E-52F9-DF24D51AAA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7552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5" name="Line 1034">
                <a:extLst>
                  <a:ext uri="{FF2B5EF4-FFF2-40B4-BE49-F238E27FC236}">
                    <a16:creationId xmlns:a16="http://schemas.microsoft.com/office/drawing/2014/main" id="{17281208-AF6B-44EA-1B8D-5740DDFBC5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7787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6" name="Line 1035">
                <a:extLst>
                  <a:ext uri="{FF2B5EF4-FFF2-40B4-BE49-F238E27FC236}">
                    <a16:creationId xmlns:a16="http://schemas.microsoft.com/office/drawing/2014/main" id="{F3E651C8-1448-66CA-C821-738427BB7E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7787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7" name="Line 1036">
                <a:extLst>
                  <a:ext uri="{FF2B5EF4-FFF2-40B4-BE49-F238E27FC236}">
                    <a16:creationId xmlns:a16="http://schemas.microsoft.com/office/drawing/2014/main" id="{0F45721E-A266-DB27-6813-06BE691A2F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8" name="Line 1037">
                <a:extLst>
                  <a:ext uri="{FF2B5EF4-FFF2-40B4-BE49-F238E27FC236}">
                    <a16:creationId xmlns:a16="http://schemas.microsoft.com/office/drawing/2014/main" id="{146B0B66-D80D-2D56-22BE-7C8476B008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39" name="Line 1038">
                <a:extLst>
                  <a:ext uri="{FF2B5EF4-FFF2-40B4-BE49-F238E27FC236}">
                    <a16:creationId xmlns:a16="http://schemas.microsoft.com/office/drawing/2014/main" id="{1927B62B-4062-A907-C27C-4DD97CA445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7787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0" name="Line 1039">
                <a:extLst>
                  <a:ext uri="{FF2B5EF4-FFF2-40B4-BE49-F238E27FC236}">
                    <a16:creationId xmlns:a16="http://schemas.microsoft.com/office/drawing/2014/main" id="{EA5833F2-4ACE-0496-7B95-85C9B23AE1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8022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1" name="Line 1040">
                <a:extLst>
                  <a:ext uri="{FF2B5EF4-FFF2-40B4-BE49-F238E27FC236}">
                    <a16:creationId xmlns:a16="http://schemas.microsoft.com/office/drawing/2014/main" id="{595C2513-C573-DB52-E602-0234BFA105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8022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2" name="Line 1041">
                <a:extLst>
                  <a:ext uri="{FF2B5EF4-FFF2-40B4-BE49-F238E27FC236}">
                    <a16:creationId xmlns:a16="http://schemas.microsoft.com/office/drawing/2014/main" id="{973D49C6-D8AE-4167-0024-2F43242D70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3" name="Line 1042">
                <a:extLst>
                  <a:ext uri="{FF2B5EF4-FFF2-40B4-BE49-F238E27FC236}">
                    <a16:creationId xmlns:a16="http://schemas.microsoft.com/office/drawing/2014/main" id="{9F6789EA-598F-14F2-631A-5C4EBD7512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8022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4" name="Line 1043">
                <a:extLst>
                  <a:ext uri="{FF2B5EF4-FFF2-40B4-BE49-F238E27FC236}">
                    <a16:creationId xmlns:a16="http://schemas.microsoft.com/office/drawing/2014/main" id="{69B08C49-E454-2CA7-DF60-B500B53A2A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5" name="Line 1044">
                <a:extLst>
                  <a:ext uri="{FF2B5EF4-FFF2-40B4-BE49-F238E27FC236}">
                    <a16:creationId xmlns:a16="http://schemas.microsoft.com/office/drawing/2014/main" id="{37B731F6-5F5F-DC6B-5FAA-13D67848B7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825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6" name="Line 1045">
                <a:extLst>
                  <a:ext uri="{FF2B5EF4-FFF2-40B4-BE49-F238E27FC236}">
                    <a16:creationId xmlns:a16="http://schemas.microsoft.com/office/drawing/2014/main" id="{13CC9252-6133-ECEF-D8BD-8CDF8AE65A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825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7" name="Line 1046">
                <a:extLst>
                  <a:ext uri="{FF2B5EF4-FFF2-40B4-BE49-F238E27FC236}">
                    <a16:creationId xmlns:a16="http://schemas.microsoft.com/office/drawing/2014/main" id="{27CC632B-07AE-7B92-66ED-ACA4D70681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825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8" name="Line 1047">
                <a:extLst>
                  <a:ext uri="{FF2B5EF4-FFF2-40B4-BE49-F238E27FC236}">
                    <a16:creationId xmlns:a16="http://schemas.microsoft.com/office/drawing/2014/main" id="{28AEF00D-0A6A-F9C7-8871-150752B257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49" name="Line 1048">
                <a:extLst>
                  <a:ext uri="{FF2B5EF4-FFF2-40B4-BE49-F238E27FC236}">
                    <a16:creationId xmlns:a16="http://schemas.microsoft.com/office/drawing/2014/main" id="{959E62A6-9908-790A-A423-186477FF38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0" name="Line 1049">
                <a:extLst>
                  <a:ext uri="{FF2B5EF4-FFF2-40B4-BE49-F238E27FC236}">
                    <a16:creationId xmlns:a16="http://schemas.microsoft.com/office/drawing/2014/main" id="{77BE8CF0-4563-CC32-8A62-A973781BA6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848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1" name="Line 1050">
                <a:extLst>
                  <a:ext uri="{FF2B5EF4-FFF2-40B4-BE49-F238E27FC236}">
                    <a16:creationId xmlns:a16="http://schemas.microsoft.com/office/drawing/2014/main" id="{BD9627E9-C583-53F4-C077-127F4B1DDC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848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2" name="Line 1051">
                <a:extLst>
                  <a:ext uri="{FF2B5EF4-FFF2-40B4-BE49-F238E27FC236}">
                    <a16:creationId xmlns:a16="http://schemas.microsoft.com/office/drawing/2014/main" id="{5A0113CD-B0BA-65FA-B42C-C6D4A80346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848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3" name="Line 1052">
                <a:extLst>
                  <a:ext uri="{FF2B5EF4-FFF2-40B4-BE49-F238E27FC236}">
                    <a16:creationId xmlns:a16="http://schemas.microsoft.com/office/drawing/2014/main" id="{6CC251F5-641B-BD81-1A35-2EE85348E3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4" name="Line 1053">
                <a:extLst>
                  <a:ext uri="{FF2B5EF4-FFF2-40B4-BE49-F238E27FC236}">
                    <a16:creationId xmlns:a16="http://schemas.microsoft.com/office/drawing/2014/main" id="{93C3116F-1204-F5FB-F310-D0AFEF44E8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5" name="Line 1054">
                <a:extLst>
                  <a:ext uri="{FF2B5EF4-FFF2-40B4-BE49-F238E27FC236}">
                    <a16:creationId xmlns:a16="http://schemas.microsoft.com/office/drawing/2014/main" id="{CC9D526B-BCF3-DA50-B1FD-07EBBB47FE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8723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6" name="Line 1055">
                <a:extLst>
                  <a:ext uri="{FF2B5EF4-FFF2-40B4-BE49-F238E27FC236}">
                    <a16:creationId xmlns:a16="http://schemas.microsoft.com/office/drawing/2014/main" id="{7E2A0E96-2CFF-E157-29DE-1A1978E910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8723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7" name="Line 1056">
                <a:extLst>
                  <a:ext uri="{FF2B5EF4-FFF2-40B4-BE49-F238E27FC236}">
                    <a16:creationId xmlns:a16="http://schemas.microsoft.com/office/drawing/2014/main" id="{9AD41A7B-B730-6B3C-2525-C65487639A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872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8" name="Line 1057">
                <a:extLst>
                  <a:ext uri="{FF2B5EF4-FFF2-40B4-BE49-F238E27FC236}">
                    <a16:creationId xmlns:a16="http://schemas.microsoft.com/office/drawing/2014/main" id="{AA2CB85F-E26A-4853-9AB8-57D674FD91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59" name="Line 1058">
                <a:extLst>
                  <a:ext uri="{FF2B5EF4-FFF2-40B4-BE49-F238E27FC236}">
                    <a16:creationId xmlns:a16="http://schemas.microsoft.com/office/drawing/2014/main" id="{71C0E760-AF17-E95C-14F2-2E81625C01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0" name="Line 1059">
                <a:extLst>
                  <a:ext uri="{FF2B5EF4-FFF2-40B4-BE49-F238E27FC236}">
                    <a16:creationId xmlns:a16="http://schemas.microsoft.com/office/drawing/2014/main" id="{6FD9FBEE-D155-477F-C65F-180189599D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895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1" name="Line 1060">
                <a:extLst>
                  <a:ext uri="{FF2B5EF4-FFF2-40B4-BE49-F238E27FC236}">
                    <a16:creationId xmlns:a16="http://schemas.microsoft.com/office/drawing/2014/main" id="{CDF0AA3C-6F8F-22B9-6012-B4C00D78B0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2" name="Line 1061">
                <a:extLst>
                  <a:ext uri="{FF2B5EF4-FFF2-40B4-BE49-F238E27FC236}">
                    <a16:creationId xmlns:a16="http://schemas.microsoft.com/office/drawing/2014/main" id="{7379068E-22E2-6A42-B04A-C12C881ACB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874" y="145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3" name="Line 1062">
                <a:extLst>
                  <a:ext uri="{FF2B5EF4-FFF2-40B4-BE49-F238E27FC236}">
                    <a16:creationId xmlns:a16="http://schemas.microsoft.com/office/drawing/2014/main" id="{F48AB678-BF93-1384-C2B6-B440C0E4F7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096" y="145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4" name="Line 1063">
                <a:extLst>
                  <a:ext uri="{FF2B5EF4-FFF2-40B4-BE49-F238E27FC236}">
                    <a16:creationId xmlns:a16="http://schemas.microsoft.com/office/drawing/2014/main" id="{51EB0E4D-5024-6F89-E878-860B2ED8B4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294" y="145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5" name="Line 1064">
                <a:extLst>
                  <a:ext uri="{FF2B5EF4-FFF2-40B4-BE49-F238E27FC236}">
                    <a16:creationId xmlns:a16="http://schemas.microsoft.com/office/drawing/2014/main" id="{34E3B9F6-6DE1-2EB7-5891-47E1E17028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6" name="Line 1065">
                <a:extLst>
                  <a:ext uri="{FF2B5EF4-FFF2-40B4-BE49-F238E27FC236}">
                    <a16:creationId xmlns:a16="http://schemas.microsoft.com/office/drawing/2014/main" id="{74C56D26-8E83-32B8-1C59-681AD67795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7" name="Line 1066">
                <a:extLst>
                  <a:ext uri="{FF2B5EF4-FFF2-40B4-BE49-F238E27FC236}">
                    <a16:creationId xmlns:a16="http://schemas.microsoft.com/office/drawing/2014/main" id="{D000D321-EA5C-09D4-2EBC-D904404F88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8" name="Line 1067">
                <a:extLst>
                  <a:ext uri="{FF2B5EF4-FFF2-40B4-BE49-F238E27FC236}">
                    <a16:creationId xmlns:a16="http://schemas.microsoft.com/office/drawing/2014/main" id="{FEABF547-6D7A-84EB-1581-385E296F6C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69" name="Line 1068">
                <a:extLst>
                  <a:ext uri="{FF2B5EF4-FFF2-40B4-BE49-F238E27FC236}">
                    <a16:creationId xmlns:a16="http://schemas.microsoft.com/office/drawing/2014/main" id="{D5B11BB9-BA5C-8267-87A6-102084B450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0" name="Line 1069">
                <a:extLst>
                  <a:ext uri="{FF2B5EF4-FFF2-40B4-BE49-F238E27FC236}">
                    <a16:creationId xmlns:a16="http://schemas.microsoft.com/office/drawing/2014/main" id="{0695EA95-C62E-01C4-C2D0-86E5307131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1" name="Line 1070">
                <a:extLst>
                  <a:ext uri="{FF2B5EF4-FFF2-40B4-BE49-F238E27FC236}">
                    <a16:creationId xmlns:a16="http://schemas.microsoft.com/office/drawing/2014/main" id="{3960D2AF-8FD5-3268-99E7-3949039399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2" name="Line 1071">
                <a:extLst>
                  <a:ext uri="{FF2B5EF4-FFF2-40B4-BE49-F238E27FC236}">
                    <a16:creationId xmlns:a16="http://schemas.microsoft.com/office/drawing/2014/main" id="{E0150192-13C1-B52D-1448-54029BAFF8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3" name="Line 1072">
                <a:extLst>
                  <a:ext uri="{FF2B5EF4-FFF2-40B4-BE49-F238E27FC236}">
                    <a16:creationId xmlns:a16="http://schemas.microsoft.com/office/drawing/2014/main" id="{ACD9176D-B89B-D8C4-C187-420DE85A8B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4" name="Line 1073">
                <a:extLst>
                  <a:ext uri="{FF2B5EF4-FFF2-40B4-BE49-F238E27FC236}">
                    <a16:creationId xmlns:a16="http://schemas.microsoft.com/office/drawing/2014/main" id="{D7E173FE-34B3-718D-C7FC-875DAF1134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5" name="Line 1074">
                <a:extLst>
                  <a:ext uri="{FF2B5EF4-FFF2-40B4-BE49-F238E27FC236}">
                    <a16:creationId xmlns:a16="http://schemas.microsoft.com/office/drawing/2014/main" id="{DBD31260-0F4A-C60C-8A55-6F5AFF8F04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6" name="Line 1075">
                <a:extLst>
                  <a:ext uri="{FF2B5EF4-FFF2-40B4-BE49-F238E27FC236}">
                    <a16:creationId xmlns:a16="http://schemas.microsoft.com/office/drawing/2014/main" id="{F62DC623-9C92-7BF7-56B7-9E04C13D2B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7" name="Line 1076">
                <a:extLst>
                  <a:ext uri="{FF2B5EF4-FFF2-40B4-BE49-F238E27FC236}">
                    <a16:creationId xmlns:a16="http://schemas.microsoft.com/office/drawing/2014/main" id="{0ED959FD-AEC9-92A6-C325-0B1544866C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8" name="Line 1077">
                <a:extLst>
                  <a:ext uri="{FF2B5EF4-FFF2-40B4-BE49-F238E27FC236}">
                    <a16:creationId xmlns:a16="http://schemas.microsoft.com/office/drawing/2014/main" id="{01FF161E-7034-2572-2069-24C7ECCE47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79" name="Line 1078">
                <a:extLst>
                  <a:ext uri="{FF2B5EF4-FFF2-40B4-BE49-F238E27FC236}">
                    <a16:creationId xmlns:a16="http://schemas.microsoft.com/office/drawing/2014/main" id="{1F688151-339D-4539-5BCD-995AF27C33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0" name="Line 1079">
                <a:extLst>
                  <a:ext uri="{FF2B5EF4-FFF2-40B4-BE49-F238E27FC236}">
                    <a16:creationId xmlns:a16="http://schemas.microsoft.com/office/drawing/2014/main" id="{5E1011C1-16D6-ABF4-85D7-859141297E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1" name="Line 1080">
                <a:extLst>
                  <a:ext uri="{FF2B5EF4-FFF2-40B4-BE49-F238E27FC236}">
                    <a16:creationId xmlns:a16="http://schemas.microsoft.com/office/drawing/2014/main" id="{BBF79CF6-76ED-83FE-657C-86B54828DD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2" name="Line 1081">
                <a:extLst>
                  <a:ext uri="{FF2B5EF4-FFF2-40B4-BE49-F238E27FC236}">
                    <a16:creationId xmlns:a16="http://schemas.microsoft.com/office/drawing/2014/main" id="{5AB24B67-605E-5A6A-D80D-B3B8B2DB30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3" name="Line 1082">
                <a:extLst>
                  <a:ext uri="{FF2B5EF4-FFF2-40B4-BE49-F238E27FC236}">
                    <a16:creationId xmlns:a16="http://schemas.microsoft.com/office/drawing/2014/main" id="{1E421B4A-6327-DF54-21B5-41F35A6241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4" name="Line 1083">
                <a:extLst>
                  <a:ext uri="{FF2B5EF4-FFF2-40B4-BE49-F238E27FC236}">
                    <a16:creationId xmlns:a16="http://schemas.microsoft.com/office/drawing/2014/main" id="{377CAD3F-24B1-FB9E-3A02-39879C8BB6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5" name="Line 1084">
                <a:extLst>
                  <a:ext uri="{FF2B5EF4-FFF2-40B4-BE49-F238E27FC236}">
                    <a16:creationId xmlns:a16="http://schemas.microsoft.com/office/drawing/2014/main" id="{4E83471A-12E9-62AE-2A84-8D0B8E81A2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6" name="Line 1085">
                <a:extLst>
                  <a:ext uri="{FF2B5EF4-FFF2-40B4-BE49-F238E27FC236}">
                    <a16:creationId xmlns:a16="http://schemas.microsoft.com/office/drawing/2014/main" id="{E683A9CA-CD6F-34FE-5305-4765C00924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7" name="Line 1086">
                <a:extLst>
                  <a:ext uri="{FF2B5EF4-FFF2-40B4-BE49-F238E27FC236}">
                    <a16:creationId xmlns:a16="http://schemas.microsoft.com/office/drawing/2014/main" id="{8940097B-947C-BB57-667D-DEB4988085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8" name="Line 1087">
                <a:extLst>
                  <a:ext uri="{FF2B5EF4-FFF2-40B4-BE49-F238E27FC236}">
                    <a16:creationId xmlns:a16="http://schemas.microsoft.com/office/drawing/2014/main" id="{0B3B880C-ED14-F1E3-01CF-4E476A3653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89" name="Line 1088">
                <a:extLst>
                  <a:ext uri="{FF2B5EF4-FFF2-40B4-BE49-F238E27FC236}">
                    <a16:creationId xmlns:a16="http://schemas.microsoft.com/office/drawing/2014/main" id="{B86EE6B1-0EDB-B3BA-24C4-865C78F141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0" name="Line 1089">
                <a:extLst>
                  <a:ext uri="{FF2B5EF4-FFF2-40B4-BE49-F238E27FC236}">
                    <a16:creationId xmlns:a16="http://schemas.microsoft.com/office/drawing/2014/main" id="{58CA0839-B3C1-DA69-EEE3-72F965650C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1" name="Line 1090">
                <a:extLst>
                  <a:ext uri="{FF2B5EF4-FFF2-40B4-BE49-F238E27FC236}">
                    <a16:creationId xmlns:a16="http://schemas.microsoft.com/office/drawing/2014/main" id="{1ADCEDA9-88B3-CC13-178C-D13C3F3A4E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2" name="Line 1091">
                <a:extLst>
                  <a:ext uri="{FF2B5EF4-FFF2-40B4-BE49-F238E27FC236}">
                    <a16:creationId xmlns:a16="http://schemas.microsoft.com/office/drawing/2014/main" id="{37E15A6B-461A-8030-B3F2-0F5B9B35AE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3" name="Line 1092">
                <a:extLst>
                  <a:ext uri="{FF2B5EF4-FFF2-40B4-BE49-F238E27FC236}">
                    <a16:creationId xmlns:a16="http://schemas.microsoft.com/office/drawing/2014/main" id="{C58400CF-CF9D-12E9-59A7-62CE976A51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4" name="Line 1093">
                <a:extLst>
                  <a:ext uri="{FF2B5EF4-FFF2-40B4-BE49-F238E27FC236}">
                    <a16:creationId xmlns:a16="http://schemas.microsoft.com/office/drawing/2014/main" id="{C651C919-391B-47CA-5871-22F72519D1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5" name="Line 1094">
                <a:extLst>
                  <a:ext uri="{FF2B5EF4-FFF2-40B4-BE49-F238E27FC236}">
                    <a16:creationId xmlns:a16="http://schemas.microsoft.com/office/drawing/2014/main" id="{2AF79FB8-609B-8FAA-DD73-0483EC0D09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6" name="Line 1095">
                <a:extLst>
                  <a:ext uri="{FF2B5EF4-FFF2-40B4-BE49-F238E27FC236}">
                    <a16:creationId xmlns:a16="http://schemas.microsoft.com/office/drawing/2014/main" id="{E1918333-0113-0B2D-F6E4-68C6D77B1F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7" name="Line 1096">
                <a:extLst>
                  <a:ext uri="{FF2B5EF4-FFF2-40B4-BE49-F238E27FC236}">
                    <a16:creationId xmlns:a16="http://schemas.microsoft.com/office/drawing/2014/main" id="{C9F15996-D0B7-ACED-8C21-30FB50A8F7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8" name="Line 1097">
                <a:extLst>
                  <a:ext uri="{FF2B5EF4-FFF2-40B4-BE49-F238E27FC236}">
                    <a16:creationId xmlns:a16="http://schemas.microsoft.com/office/drawing/2014/main" id="{48C5BCCB-1880-E52A-CA3B-CCA6EA9705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99" name="Line 1098">
                <a:extLst>
                  <a:ext uri="{FF2B5EF4-FFF2-40B4-BE49-F238E27FC236}">
                    <a16:creationId xmlns:a16="http://schemas.microsoft.com/office/drawing/2014/main" id="{2B855E54-77BD-15BF-184D-E10F112291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0" name="Line 1099">
                <a:extLst>
                  <a:ext uri="{FF2B5EF4-FFF2-40B4-BE49-F238E27FC236}">
                    <a16:creationId xmlns:a16="http://schemas.microsoft.com/office/drawing/2014/main" id="{7F7E0C8F-BC19-44C7-B31D-EE0887B4B1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1" name="Line 1100">
                <a:extLst>
                  <a:ext uri="{FF2B5EF4-FFF2-40B4-BE49-F238E27FC236}">
                    <a16:creationId xmlns:a16="http://schemas.microsoft.com/office/drawing/2014/main" id="{1304B1B2-CDFA-DB71-69A9-11AB29EAF4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2" name="Line 1101">
                <a:extLst>
                  <a:ext uri="{FF2B5EF4-FFF2-40B4-BE49-F238E27FC236}">
                    <a16:creationId xmlns:a16="http://schemas.microsoft.com/office/drawing/2014/main" id="{8652C738-EF46-38DE-E40D-558C3216B2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3" name="Line 1102">
                <a:extLst>
                  <a:ext uri="{FF2B5EF4-FFF2-40B4-BE49-F238E27FC236}">
                    <a16:creationId xmlns:a16="http://schemas.microsoft.com/office/drawing/2014/main" id="{E7B40FB5-EEB5-2FE7-130A-6F4E9525B8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4" name="Line 1103">
                <a:extLst>
                  <a:ext uri="{FF2B5EF4-FFF2-40B4-BE49-F238E27FC236}">
                    <a16:creationId xmlns:a16="http://schemas.microsoft.com/office/drawing/2014/main" id="{B580C274-2ECB-7124-2E4B-F6C1586F8C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5" name="Line 1104">
                <a:extLst>
                  <a:ext uri="{FF2B5EF4-FFF2-40B4-BE49-F238E27FC236}">
                    <a16:creationId xmlns:a16="http://schemas.microsoft.com/office/drawing/2014/main" id="{688351F8-29BE-224E-AD5B-06CA10640D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6" name="Line 1105">
                <a:extLst>
                  <a:ext uri="{FF2B5EF4-FFF2-40B4-BE49-F238E27FC236}">
                    <a16:creationId xmlns:a16="http://schemas.microsoft.com/office/drawing/2014/main" id="{80018D5C-C11D-53F7-48FC-DF8E64AB9D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7" name="Line 1106">
                <a:extLst>
                  <a:ext uri="{FF2B5EF4-FFF2-40B4-BE49-F238E27FC236}">
                    <a16:creationId xmlns:a16="http://schemas.microsoft.com/office/drawing/2014/main" id="{63F8081B-10B3-F652-3B4E-4F2309B8AD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8" name="Line 1107">
                <a:extLst>
                  <a:ext uri="{FF2B5EF4-FFF2-40B4-BE49-F238E27FC236}">
                    <a16:creationId xmlns:a16="http://schemas.microsoft.com/office/drawing/2014/main" id="{AF745C23-C38D-A555-F304-0F9DE4CDA1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09" name="Line 1108">
                <a:extLst>
                  <a:ext uri="{FF2B5EF4-FFF2-40B4-BE49-F238E27FC236}">
                    <a16:creationId xmlns:a16="http://schemas.microsoft.com/office/drawing/2014/main" id="{9F7C0319-A771-A758-918C-358252E524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0" name="Line 1109">
                <a:extLst>
                  <a:ext uri="{FF2B5EF4-FFF2-40B4-BE49-F238E27FC236}">
                    <a16:creationId xmlns:a16="http://schemas.microsoft.com/office/drawing/2014/main" id="{9A3CFDF4-1071-86D0-2682-C89D79D930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1" name="Line 1110">
                <a:extLst>
                  <a:ext uri="{FF2B5EF4-FFF2-40B4-BE49-F238E27FC236}">
                    <a16:creationId xmlns:a16="http://schemas.microsoft.com/office/drawing/2014/main" id="{59F714E8-659C-A6B9-2E38-2C7CE7B033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2" name="Line 1111">
                <a:extLst>
                  <a:ext uri="{FF2B5EF4-FFF2-40B4-BE49-F238E27FC236}">
                    <a16:creationId xmlns:a16="http://schemas.microsoft.com/office/drawing/2014/main" id="{FF5D1D7B-2417-D7D4-A130-008A5712EE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3" name="Line 1112">
                <a:extLst>
                  <a:ext uri="{FF2B5EF4-FFF2-40B4-BE49-F238E27FC236}">
                    <a16:creationId xmlns:a16="http://schemas.microsoft.com/office/drawing/2014/main" id="{C1870EA3-9D6C-5F30-B0AF-2A73874742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4" name="Line 1113">
                <a:extLst>
                  <a:ext uri="{FF2B5EF4-FFF2-40B4-BE49-F238E27FC236}">
                    <a16:creationId xmlns:a16="http://schemas.microsoft.com/office/drawing/2014/main" id="{E6BC5784-9794-A867-F932-BC87E26669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5" name="Line 1114">
                <a:extLst>
                  <a:ext uri="{FF2B5EF4-FFF2-40B4-BE49-F238E27FC236}">
                    <a16:creationId xmlns:a16="http://schemas.microsoft.com/office/drawing/2014/main" id="{5CBB00AE-B2DA-B633-8401-A1093F0944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6" name="Line 1115">
                <a:extLst>
                  <a:ext uri="{FF2B5EF4-FFF2-40B4-BE49-F238E27FC236}">
                    <a16:creationId xmlns:a16="http://schemas.microsoft.com/office/drawing/2014/main" id="{B0EE2A18-7941-DB7C-631F-045BE9ED5B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7" name="Line 1116">
                <a:extLst>
                  <a:ext uri="{FF2B5EF4-FFF2-40B4-BE49-F238E27FC236}">
                    <a16:creationId xmlns:a16="http://schemas.microsoft.com/office/drawing/2014/main" id="{294B8B6A-0509-198B-4B3C-9A03B22FDD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8" name="Line 1117">
                <a:extLst>
                  <a:ext uri="{FF2B5EF4-FFF2-40B4-BE49-F238E27FC236}">
                    <a16:creationId xmlns:a16="http://schemas.microsoft.com/office/drawing/2014/main" id="{58792FB5-46E8-9C28-3587-B112DCB9C4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19" name="Line 1118">
                <a:extLst>
                  <a:ext uri="{FF2B5EF4-FFF2-40B4-BE49-F238E27FC236}">
                    <a16:creationId xmlns:a16="http://schemas.microsoft.com/office/drawing/2014/main" id="{62372B59-976E-0154-416F-2878D9CE40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20" name="Line 1119">
                <a:extLst>
                  <a:ext uri="{FF2B5EF4-FFF2-40B4-BE49-F238E27FC236}">
                    <a16:creationId xmlns:a16="http://schemas.microsoft.com/office/drawing/2014/main" id="{2D8393DF-17A8-01EB-1CA2-E8C10400CA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21" name="Line 1120">
                <a:extLst>
                  <a:ext uri="{FF2B5EF4-FFF2-40B4-BE49-F238E27FC236}">
                    <a16:creationId xmlns:a16="http://schemas.microsoft.com/office/drawing/2014/main" id="{1A153E62-210D-F7E8-4949-DE0ED7B493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22" name="Line 1121">
                <a:extLst>
                  <a:ext uri="{FF2B5EF4-FFF2-40B4-BE49-F238E27FC236}">
                    <a16:creationId xmlns:a16="http://schemas.microsoft.com/office/drawing/2014/main" id="{C649E8A4-AB38-173E-DFE2-B3044A9A37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23" name="Line 1122">
                <a:extLst>
                  <a:ext uri="{FF2B5EF4-FFF2-40B4-BE49-F238E27FC236}">
                    <a16:creationId xmlns:a16="http://schemas.microsoft.com/office/drawing/2014/main" id="{51C33EE3-1B38-508D-6CA7-FF9B79128B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24" name="Line 1123">
                <a:extLst>
                  <a:ext uri="{FF2B5EF4-FFF2-40B4-BE49-F238E27FC236}">
                    <a16:creationId xmlns:a16="http://schemas.microsoft.com/office/drawing/2014/main" id="{4BC7F0F9-FA73-3A40-097A-E14F82FF74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25" name="Line 1124">
                <a:extLst>
                  <a:ext uri="{FF2B5EF4-FFF2-40B4-BE49-F238E27FC236}">
                    <a16:creationId xmlns:a16="http://schemas.microsoft.com/office/drawing/2014/main" id="{4EFBE1F8-4E7B-F8AF-0158-C238A4715A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26" name="Line 1125">
                <a:extLst>
                  <a:ext uri="{FF2B5EF4-FFF2-40B4-BE49-F238E27FC236}">
                    <a16:creationId xmlns:a16="http://schemas.microsoft.com/office/drawing/2014/main" id="{B34B4A4E-A5A1-AAA0-6108-709649AEDB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28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27" name="Rectangle 1126">
                <a:extLst>
                  <a:ext uri="{FF2B5EF4-FFF2-40B4-BE49-F238E27FC236}">
                    <a16:creationId xmlns:a16="http://schemas.microsoft.com/office/drawing/2014/main" id="{2FFE4AE0-0EDE-41D2-F43A-B90CFB1945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071" y="1476"/>
                <a:ext cx="761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Oktober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28" name="Rectangle 1127">
                <a:extLst>
                  <a:ext uri="{FF2B5EF4-FFF2-40B4-BE49-F238E27FC236}">
                    <a16:creationId xmlns:a16="http://schemas.microsoft.com/office/drawing/2014/main" id="{A9F12426-2E8D-E5C6-F095-FCACAC8D758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29" name="Rectangle 1128">
                <a:extLst>
                  <a:ext uri="{FF2B5EF4-FFF2-40B4-BE49-F238E27FC236}">
                    <a16:creationId xmlns:a16="http://schemas.microsoft.com/office/drawing/2014/main" id="{853A3B6E-6FD3-BAA8-E338-2DE58C3C61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1750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0" name="Rectangle 1129">
                <a:extLst>
                  <a:ext uri="{FF2B5EF4-FFF2-40B4-BE49-F238E27FC236}">
                    <a16:creationId xmlns:a16="http://schemas.microsoft.com/office/drawing/2014/main" id="{7F235A63-0057-8BDD-E42C-317B04186F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1" name="Rectangle 1130">
                <a:extLst>
                  <a:ext uri="{FF2B5EF4-FFF2-40B4-BE49-F238E27FC236}">
                    <a16:creationId xmlns:a16="http://schemas.microsoft.com/office/drawing/2014/main" id="{27004967-3D16-9453-5F9F-7C4BB3CD90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198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2" name="Rectangle 1131">
                <a:extLst>
                  <a:ext uri="{FF2B5EF4-FFF2-40B4-BE49-F238E27FC236}">
                    <a16:creationId xmlns:a16="http://schemas.microsoft.com/office/drawing/2014/main" id="{627A8577-D666-9279-C0BD-36F76D8B27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3" name="Rectangle 1132">
                <a:extLst>
                  <a:ext uri="{FF2B5EF4-FFF2-40B4-BE49-F238E27FC236}">
                    <a16:creationId xmlns:a16="http://schemas.microsoft.com/office/drawing/2014/main" id="{5EE0228E-9203-5629-8C31-6EED4AF9FE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221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4" name="Rectangle 1133">
                <a:extLst>
                  <a:ext uri="{FF2B5EF4-FFF2-40B4-BE49-F238E27FC236}">
                    <a16:creationId xmlns:a16="http://schemas.microsoft.com/office/drawing/2014/main" id="{3067456B-6089-50CC-B837-AB17764F15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351" y="2316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5" name="Rectangle 1134">
                <a:extLst>
                  <a:ext uri="{FF2B5EF4-FFF2-40B4-BE49-F238E27FC236}">
                    <a16:creationId xmlns:a16="http://schemas.microsoft.com/office/drawing/2014/main" id="{579D9639-9AD6-B133-C56E-D60C1A512A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374" y="2316"/>
                <a:ext cx="537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Tag der Deutschen Einheit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6" name="Rectangle 1135">
                <a:extLst>
                  <a:ext uri="{FF2B5EF4-FFF2-40B4-BE49-F238E27FC236}">
                    <a16:creationId xmlns:a16="http://schemas.microsoft.com/office/drawing/2014/main" id="{34B29DFA-DA98-E5C8-77F2-1D45FBECE0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7" name="Rectangle 1136">
                <a:extLst>
                  <a:ext uri="{FF2B5EF4-FFF2-40B4-BE49-F238E27FC236}">
                    <a16:creationId xmlns:a16="http://schemas.microsoft.com/office/drawing/2014/main" id="{3374C26F-B6C7-A05D-79DC-DF7B64E52D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245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8" name="Rectangle 1137">
                <a:extLst>
                  <a:ext uri="{FF2B5EF4-FFF2-40B4-BE49-F238E27FC236}">
                    <a16:creationId xmlns:a16="http://schemas.microsoft.com/office/drawing/2014/main" id="{412F0B38-3ADA-8F35-7552-D9948E187F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39" name="Rectangle 1138">
                <a:extLst>
                  <a:ext uri="{FF2B5EF4-FFF2-40B4-BE49-F238E27FC236}">
                    <a16:creationId xmlns:a16="http://schemas.microsoft.com/office/drawing/2014/main" id="{71F673EA-DAA9-2085-6F98-ABB5E682C7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2688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0" name="Rectangle 1139">
                <a:extLst>
                  <a:ext uri="{FF2B5EF4-FFF2-40B4-BE49-F238E27FC236}">
                    <a16:creationId xmlns:a16="http://schemas.microsoft.com/office/drawing/2014/main" id="{5EE78F35-2A5D-87C1-56F7-22D265E79B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33" y="265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1" name="Rectangle 1140">
                <a:extLst>
                  <a:ext uri="{FF2B5EF4-FFF2-40B4-BE49-F238E27FC236}">
                    <a16:creationId xmlns:a16="http://schemas.microsoft.com/office/drawing/2014/main" id="{36A34E69-26F4-1711-3C39-61BBA49928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2" name="Rectangle 1141">
                <a:extLst>
                  <a:ext uri="{FF2B5EF4-FFF2-40B4-BE49-F238E27FC236}">
                    <a16:creationId xmlns:a16="http://schemas.microsoft.com/office/drawing/2014/main" id="{A81E842C-5BC1-C9B7-CDDB-C3B969E5CF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2923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3" name="Rectangle 1142">
                <a:extLst>
                  <a:ext uri="{FF2B5EF4-FFF2-40B4-BE49-F238E27FC236}">
                    <a16:creationId xmlns:a16="http://schemas.microsoft.com/office/drawing/2014/main" id="{2625076D-E26F-E923-70F3-24B642900F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4" name="Rectangle 1143">
                <a:extLst>
                  <a:ext uri="{FF2B5EF4-FFF2-40B4-BE49-F238E27FC236}">
                    <a16:creationId xmlns:a16="http://schemas.microsoft.com/office/drawing/2014/main" id="{D1D24EA6-ABA9-7B87-C8A9-0AAA24B408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3158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5" name="Rectangle 1144">
                <a:extLst>
                  <a:ext uri="{FF2B5EF4-FFF2-40B4-BE49-F238E27FC236}">
                    <a16:creationId xmlns:a16="http://schemas.microsoft.com/office/drawing/2014/main" id="{39707E29-0484-D95D-0C4F-340624EEC7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6" name="Rectangle 1145">
                <a:extLst>
                  <a:ext uri="{FF2B5EF4-FFF2-40B4-BE49-F238E27FC236}">
                    <a16:creationId xmlns:a16="http://schemas.microsoft.com/office/drawing/2014/main" id="{F33DB601-BE54-4042-52FA-E478700249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3392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7" name="Rectangle 1146">
                <a:extLst>
                  <a:ext uri="{FF2B5EF4-FFF2-40B4-BE49-F238E27FC236}">
                    <a16:creationId xmlns:a16="http://schemas.microsoft.com/office/drawing/2014/main" id="{94E726A5-C1F4-02DC-3618-167781C0EF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8" name="Rectangle 1147">
                <a:extLst>
                  <a:ext uri="{FF2B5EF4-FFF2-40B4-BE49-F238E27FC236}">
                    <a16:creationId xmlns:a16="http://schemas.microsoft.com/office/drawing/2014/main" id="{582244D6-B80C-114F-C153-EF6FDE3617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362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49" name="Rectangle 1148">
                <a:extLst>
                  <a:ext uri="{FF2B5EF4-FFF2-40B4-BE49-F238E27FC236}">
                    <a16:creationId xmlns:a16="http://schemas.microsoft.com/office/drawing/2014/main" id="{EA7DF150-D346-35A8-3539-11596CD8B8C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0" name="Rectangle 1149">
                <a:extLst>
                  <a:ext uri="{FF2B5EF4-FFF2-40B4-BE49-F238E27FC236}">
                    <a16:creationId xmlns:a16="http://schemas.microsoft.com/office/drawing/2014/main" id="{52E4E563-36D1-2335-29E1-E57A97F204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386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1" name="Rectangle 1150">
                <a:extLst>
                  <a:ext uri="{FF2B5EF4-FFF2-40B4-BE49-F238E27FC236}">
                    <a16:creationId xmlns:a16="http://schemas.microsoft.com/office/drawing/2014/main" id="{359522A4-EB8E-07E0-B234-7ECBAF131C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903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2" name="Rectangle 1151">
                <a:extLst>
                  <a:ext uri="{FF2B5EF4-FFF2-40B4-BE49-F238E27FC236}">
                    <a16:creationId xmlns:a16="http://schemas.microsoft.com/office/drawing/2014/main" id="{1E77808F-E98F-516A-B3A4-9305D60227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984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3" name="Rectangle 1152">
                <a:extLst>
                  <a:ext uri="{FF2B5EF4-FFF2-40B4-BE49-F238E27FC236}">
                    <a16:creationId xmlns:a16="http://schemas.microsoft.com/office/drawing/2014/main" id="{2D8788E4-679C-4E77-EA9D-52C63E7FCE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409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4" name="Rectangle 1153">
                <a:extLst>
                  <a:ext uri="{FF2B5EF4-FFF2-40B4-BE49-F238E27FC236}">
                    <a16:creationId xmlns:a16="http://schemas.microsoft.com/office/drawing/2014/main" id="{244771B9-C89A-1A16-D4EA-485CA18A9C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5" name="Rectangle 1154">
                <a:extLst>
                  <a:ext uri="{FF2B5EF4-FFF2-40B4-BE49-F238E27FC236}">
                    <a16:creationId xmlns:a16="http://schemas.microsoft.com/office/drawing/2014/main" id="{37E76C12-9ABA-1C97-9B2F-705C28B840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4329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6" name="Rectangle 1155">
                <a:extLst>
                  <a:ext uri="{FF2B5EF4-FFF2-40B4-BE49-F238E27FC236}">
                    <a16:creationId xmlns:a16="http://schemas.microsoft.com/office/drawing/2014/main" id="{63D5AD96-6AAB-CCEC-6EBD-1BD2A47101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33" y="4293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7" name="Rectangle 1156">
                <a:extLst>
                  <a:ext uri="{FF2B5EF4-FFF2-40B4-BE49-F238E27FC236}">
                    <a16:creationId xmlns:a16="http://schemas.microsoft.com/office/drawing/2014/main" id="{B3EAC5B3-DC9B-4EF7-BE30-59D54F97598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8" name="Rectangle 1157">
                <a:extLst>
                  <a:ext uri="{FF2B5EF4-FFF2-40B4-BE49-F238E27FC236}">
                    <a16:creationId xmlns:a16="http://schemas.microsoft.com/office/drawing/2014/main" id="{5064FC6B-B3AA-9BDD-C5CD-B7E74AB8CC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4564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59" name="Rectangle 1158">
                <a:extLst>
                  <a:ext uri="{FF2B5EF4-FFF2-40B4-BE49-F238E27FC236}">
                    <a16:creationId xmlns:a16="http://schemas.microsoft.com/office/drawing/2014/main" id="{C84BD964-87BB-8B4F-6DB1-2B74A2BF3D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0" name="Rectangle 1159">
                <a:extLst>
                  <a:ext uri="{FF2B5EF4-FFF2-40B4-BE49-F238E27FC236}">
                    <a16:creationId xmlns:a16="http://schemas.microsoft.com/office/drawing/2014/main" id="{C7043AF4-5E87-3E6A-95C8-76DB48C538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4798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1" name="Rectangle 1160">
                <a:extLst>
                  <a:ext uri="{FF2B5EF4-FFF2-40B4-BE49-F238E27FC236}">
                    <a16:creationId xmlns:a16="http://schemas.microsoft.com/office/drawing/2014/main" id="{9787EA8E-597F-CEE9-65AF-D0791BC491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2" name="Rectangle 1161">
                <a:extLst>
                  <a:ext uri="{FF2B5EF4-FFF2-40B4-BE49-F238E27FC236}">
                    <a16:creationId xmlns:a16="http://schemas.microsoft.com/office/drawing/2014/main" id="{07A49ADD-60E1-D003-FEAE-DB0A99740B0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5033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3" name="Rectangle 1162">
                <a:extLst>
                  <a:ext uri="{FF2B5EF4-FFF2-40B4-BE49-F238E27FC236}">
                    <a16:creationId xmlns:a16="http://schemas.microsoft.com/office/drawing/2014/main" id="{787A09AD-194A-7BB7-3270-21A3DD781A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4" name="Rectangle 1163">
                <a:extLst>
                  <a:ext uri="{FF2B5EF4-FFF2-40B4-BE49-F238E27FC236}">
                    <a16:creationId xmlns:a16="http://schemas.microsoft.com/office/drawing/2014/main" id="{C0CFD898-C9FC-B101-9FB1-417A59B5F1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526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5" name="Rectangle 1164">
                <a:extLst>
                  <a:ext uri="{FF2B5EF4-FFF2-40B4-BE49-F238E27FC236}">
                    <a16:creationId xmlns:a16="http://schemas.microsoft.com/office/drawing/2014/main" id="{42110743-A482-9285-C6AD-4946D05639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6" name="Rectangle 1165">
                <a:extLst>
                  <a:ext uri="{FF2B5EF4-FFF2-40B4-BE49-F238E27FC236}">
                    <a16:creationId xmlns:a16="http://schemas.microsoft.com/office/drawing/2014/main" id="{B30F1FC5-6EEF-6FD8-B418-CF5052717FD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550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7" name="Rectangle 1166">
                <a:extLst>
                  <a:ext uri="{FF2B5EF4-FFF2-40B4-BE49-F238E27FC236}">
                    <a16:creationId xmlns:a16="http://schemas.microsoft.com/office/drawing/2014/main" id="{A8ED4BBF-4384-300E-0F31-E49A5AAB8D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8" name="Rectangle 1167">
                <a:extLst>
                  <a:ext uri="{FF2B5EF4-FFF2-40B4-BE49-F238E27FC236}">
                    <a16:creationId xmlns:a16="http://schemas.microsoft.com/office/drawing/2014/main" id="{6BDC7239-CE76-313E-0666-1292DC0B99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573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69" name="Rectangle 1168">
                <a:extLst>
                  <a:ext uri="{FF2B5EF4-FFF2-40B4-BE49-F238E27FC236}">
                    <a16:creationId xmlns:a16="http://schemas.microsoft.com/office/drawing/2014/main" id="{74A1BCF0-A7A7-0EAD-2DD1-61F632D872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0" name="Rectangle 1169">
                <a:extLst>
                  <a:ext uri="{FF2B5EF4-FFF2-40B4-BE49-F238E27FC236}">
                    <a16:creationId xmlns:a16="http://schemas.microsoft.com/office/drawing/2014/main" id="{954445A7-4007-BCCF-0487-28D65B1B05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5971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1" name="Rectangle 1170">
                <a:extLst>
                  <a:ext uri="{FF2B5EF4-FFF2-40B4-BE49-F238E27FC236}">
                    <a16:creationId xmlns:a16="http://schemas.microsoft.com/office/drawing/2014/main" id="{B310A5EF-F596-4C1E-DAE7-C84C3D5FB4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33" y="5936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2" name="Rectangle 1171">
                <a:extLst>
                  <a:ext uri="{FF2B5EF4-FFF2-40B4-BE49-F238E27FC236}">
                    <a16:creationId xmlns:a16="http://schemas.microsoft.com/office/drawing/2014/main" id="{E981443C-5F4F-C29B-4A76-FABA1C8302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3" name="Rectangle 1172">
                <a:extLst>
                  <a:ext uri="{FF2B5EF4-FFF2-40B4-BE49-F238E27FC236}">
                    <a16:creationId xmlns:a16="http://schemas.microsoft.com/office/drawing/2014/main" id="{0CF3043E-4E6B-83E3-46F1-5A80E26040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6206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4" name="Rectangle 1173">
                <a:extLst>
                  <a:ext uri="{FF2B5EF4-FFF2-40B4-BE49-F238E27FC236}">
                    <a16:creationId xmlns:a16="http://schemas.microsoft.com/office/drawing/2014/main" id="{A6061ACE-B70E-85FD-2E3B-D02E6B4D5A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5" name="Rectangle 1174">
                <a:extLst>
                  <a:ext uri="{FF2B5EF4-FFF2-40B4-BE49-F238E27FC236}">
                    <a16:creationId xmlns:a16="http://schemas.microsoft.com/office/drawing/2014/main" id="{5CABF120-B5B4-1A5C-5A26-5904D865CE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6441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6" name="Rectangle 1175">
                <a:extLst>
                  <a:ext uri="{FF2B5EF4-FFF2-40B4-BE49-F238E27FC236}">
                    <a16:creationId xmlns:a16="http://schemas.microsoft.com/office/drawing/2014/main" id="{4CADC905-03DD-D9DE-CF3B-6BB131BE6C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7" name="Rectangle 1176">
                <a:extLst>
                  <a:ext uri="{FF2B5EF4-FFF2-40B4-BE49-F238E27FC236}">
                    <a16:creationId xmlns:a16="http://schemas.microsoft.com/office/drawing/2014/main" id="{C76FF891-3FAD-34F1-3EC1-87E3DC9BBA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6675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8" name="Rectangle 1177">
                <a:extLst>
                  <a:ext uri="{FF2B5EF4-FFF2-40B4-BE49-F238E27FC236}">
                    <a16:creationId xmlns:a16="http://schemas.microsoft.com/office/drawing/2014/main" id="{2EFDE925-4D3F-B666-150E-04EC0F5E31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79" name="Rectangle 1178">
                <a:extLst>
                  <a:ext uri="{FF2B5EF4-FFF2-40B4-BE49-F238E27FC236}">
                    <a16:creationId xmlns:a16="http://schemas.microsoft.com/office/drawing/2014/main" id="{1663C5CA-D3FA-ACE5-191D-26FCAC2122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6908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0" name="Rectangle 1179">
                <a:extLst>
                  <a:ext uri="{FF2B5EF4-FFF2-40B4-BE49-F238E27FC236}">
                    <a16:creationId xmlns:a16="http://schemas.microsoft.com/office/drawing/2014/main" id="{2D688839-B139-5E5C-A726-F5DBC8F396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1" name="Rectangle 1180">
                <a:extLst>
                  <a:ext uri="{FF2B5EF4-FFF2-40B4-BE49-F238E27FC236}">
                    <a16:creationId xmlns:a16="http://schemas.microsoft.com/office/drawing/2014/main" id="{CADA110D-7148-17EB-71F7-4B267996F0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714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2" name="Rectangle 1181">
                <a:extLst>
                  <a:ext uri="{FF2B5EF4-FFF2-40B4-BE49-F238E27FC236}">
                    <a16:creationId xmlns:a16="http://schemas.microsoft.com/office/drawing/2014/main" id="{B594AAE1-ADD3-3590-2937-7EDE482C92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3" name="Rectangle 1182">
                <a:extLst>
                  <a:ext uri="{FF2B5EF4-FFF2-40B4-BE49-F238E27FC236}">
                    <a16:creationId xmlns:a16="http://schemas.microsoft.com/office/drawing/2014/main" id="{7440FE70-71AE-A9E0-C1AA-3F9500D95A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737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4" name="Rectangle 1183">
                <a:extLst>
                  <a:ext uri="{FF2B5EF4-FFF2-40B4-BE49-F238E27FC236}">
                    <a16:creationId xmlns:a16="http://schemas.microsoft.com/office/drawing/2014/main" id="{1DECAEEE-30D5-3A69-9F2B-C296F5226A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5" name="Rectangle 1184">
                <a:extLst>
                  <a:ext uri="{FF2B5EF4-FFF2-40B4-BE49-F238E27FC236}">
                    <a16:creationId xmlns:a16="http://schemas.microsoft.com/office/drawing/2014/main" id="{6A37CEB2-D996-8645-6387-B9FF3838C4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7612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6" name="Rectangle 1185">
                <a:extLst>
                  <a:ext uri="{FF2B5EF4-FFF2-40B4-BE49-F238E27FC236}">
                    <a16:creationId xmlns:a16="http://schemas.microsoft.com/office/drawing/2014/main" id="{A9C790E7-2D9E-14E3-2051-79CF1A6352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733" y="7576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7" name="Rectangle 1186">
                <a:extLst>
                  <a:ext uri="{FF2B5EF4-FFF2-40B4-BE49-F238E27FC236}">
                    <a16:creationId xmlns:a16="http://schemas.microsoft.com/office/drawing/2014/main" id="{395EADB2-E7E9-01B9-2DDD-4D70C03070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8" name="Rectangle 1187">
                <a:extLst>
                  <a:ext uri="{FF2B5EF4-FFF2-40B4-BE49-F238E27FC236}">
                    <a16:creationId xmlns:a16="http://schemas.microsoft.com/office/drawing/2014/main" id="{ADA7A86D-8E56-1A5A-88F9-7152B54616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7847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89" name="Rectangle 1188">
                <a:extLst>
                  <a:ext uri="{FF2B5EF4-FFF2-40B4-BE49-F238E27FC236}">
                    <a16:creationId xmlns:a16="http://schemas.microsoft.com/office/drawing/2014/main" id="{6C67BD84-5B9F-0E9C-9FA0-B0002CD580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90" name="Rectangle 1189">
                <a:extLst>
                  <a:ext uri="{FF2B5EF4-FFF2-40B4-BE49-F238E27FC236}">
                    <a16:creationId xmlns:a16="http://schemas.microsoft.com/office/drawing/2014/main" id="{DCD022C2-94D5-A7C4-395C-A545FA8199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8079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91" name="Rectangle 1190">
                <a:extLst>
                  <a:ext uri="{FF2B5EF4-FFF2-40B4-BE49-F238E27FC236}">
                    <a16:creationId xmlns:a16="http://schemas.microsoft.com/office/drawing/2014/main" id="{51C97F2C-4F7E-B716-CD73-3B025DA6E5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92" name="Rectangle 1191">
                <a:extLst>
                  <a:ext uri="{FF2B5EF4-FFF2-40B4-BE49-F238E27FC236}">
                    <a16:creationId xmlns:a16="http://schemas.microsoft.com/office/drawing/2014/main" id="{CC14CA5A-51F0-1D88-DCED-30A43FAECC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8314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93" name="Rectangle 1192">
                <a:extLst>
                  <a:ext uri="{FF2B5EF4-FFF2-40B4-BE49-F238E27FC236}">
                    <a16:creationId xmlns:a16="http://schemas.microsoft.com/office/drawing/2014/main" id="{3B5246D6-C875-59D5-AC1C-8585F08133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94" name="Rectangle 1193">
                <a:extLst>
                  <a:ext uri="{FF2B5EF4-FFF2-40B4-BE49-F238E27FC236}">
                    <a16:creationId xmlns:a16="http://schemas.microsoft.com/office/drawing/2014/main" id="{30DA76D3-A5F5-8C0B-60F9-033F4B25232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8549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95" name="Rectangle 1194">
                <a:extLst>
                  <a:ext uri="{FF2B5EF4-FFF2-40B4-BE49-F238E27FC236}">
                    <a16:creationId xmlns:a16="http://schemas.microsoft.com/office/drawing/2014/main" id="{D11A66B6-4845-3E58-8037-A0EC26AA06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899" y="875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96" name="Rectangle 1195">
                <a:extLst>
                  <a:ext uri="{FF2B5EF4-FFF2-40B4-BE49-F238E27FC236}">
                    <a16:creationId xmlns:a16="http://schemas.microsoft.com/office/drawing/2014/main" id="{8ECFEF67-D42A-2F98-684A-58DF086118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112" y="878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97" name="Rectangle 1196">
                <a:extLst>
                  <a:ext uri="{FF2B5EF4-FFF2-40B4-BE49-F238E27FC236}">
                    <a16:creationId xmlns:a16="http://schemas.microsoft.com/office/drawing/2014/main" id="{74185DDD-09E6-837E-152D-A67D62657B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34" y="8880"/>
                <a:ext cx="377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Reformationstag*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8498" name="Rectangle 1197">
                <a:extLst>
                  <a:ext uri="{FF2B5EF4-FFF2-40B4-BE49-F238E27FC236}">
                    <a16:creationId xmlns:a16="http://schemas.microsoft.com/office/drawing/2014/main" id="{2648A0C4-DE37-28E7-4DDB-FF9FB800D3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30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499" name="Freeform 1198">
                <a:extLst>
                  <a:ext uri="{FF2B5EF4-FFF2-40B4-BE49-F238E27FC236}">
                    <a16:creationId xmlns:a16="http://schemas.microsoft.com/office/drawing/2014/main" id="{CA214263-2C32-C1F4-D21A-B07D02EEF9E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930" y="1690"/>
                <a:ext cx="1049" cy="6799"/>
              </a:xfrm>
              <a:custGeom>
                <a:avLst/>
                <a:gdLst>
                  <a:gd name="T0" fmla="*/ 1049 w 1049"/>
                  <a:gd name="T1" fmla="*/ 6682 h 6799"/>
                  <a:gd name="T2" fmla="*/ 412 w 1049"/>
                  <a:gd name="T3" fmla="*/ 6799 h 6799"/>
                  <a:gd name="T4" fmla="*/ 412 w 1049"/>
                  <a:gd name="T5" fmla="*/ 6564 h 6799"/>
                  <a:gd name="T6" fmla="*/ 1049 w 1049"/>
                  <a:gd name="T7" fmla="*/ 6682 h 6799"/>
                  <a:gd name="T8" fmla="*/ 412 w 1049"/>
                  <a:gd name="T9" fmla="*/ 6564 h 6799"/>
                  <a:gd name="T10" fmla="*/ 412 w 1049"/>
                  <a:gd name="T11" fmla="*/ 6564 h 6799"/>
                  <a:gd name="T12" fmla="*/ 215 w 1049"/>
                  <a:gd name="T13" fmla="*/ 6799 h 6799"/>
                  <a:gd name="T14" fmla="*/ 0 w 1049"/>
                  <a:gd name="T15" fmla="*/ 6564 h 6799"/>
                  <a:gd name="T16" fmla="*/ 215 w 1049"/>
                  <a:gd name="T17" fmla="*/ 6799 h 6799"/>
                  <a:gd name="T18" fmla="*/ 0 w 1049"/>
                  <a:gd name="T19" fmla="*/ 6564 h 6799"/>
                  <a:gd name="T20" fmla="*/ 1049 w 1049"/>
                  <a:gd name="T21" fmla="*/ 5040 h 6799"/>
                  <a:gd name="T22" fmla="*/ 412 w 1049"/>
                  <a:gd name="T23" fmla="*/ 5158 h 6799"/>
                  <a:gd name="T24" fmla="*/ 412 w 1049"/>
                  <a:gd name="T25" fmla="*/ 4924 h 6799"/>
                  <a:gd name="T26" fmla="*/ 1049 w 1049"/>
                  <a:gd name="T27" fmla="*/ 5040 h 6799"/>
                  <a:gd name="T28" fmla="*/ 412 w 1049"/>
                  <a:gd name="T29" fmla="*/ 4924 h 6799"/>
                  <a:gd name="T30" fmla="*/ 412 w 1049"/>
                  <a:gd name="T31" fmla="*/ 4924 h 6799"/>
                  <a:gd name="T32" fmla="*/ 215 w 1049"/>
                  <a:gd name="T33" fmla="*/ 5158 h 6799"/>
                  <a:gd name="T34" fmla="*/ 0 w 1049"/>
                  <a:gd name="T35" fmla="*/ 4924 h 6799"/>
                  <a:gd name="T36" fmla="*/ 215 w 1049"/>
                  <a:gd name="T37" fmla="*/ 5158 h 6799"/>
                  <a:gd name="T38" fmla="*/ 0 w 1049"/>
                  <a:gd name="T39" fmla="*/ 4924 h 6799"/>
                  <a:gd name="T40" fmla="*/ 1049 w 1049"/>
                  <a:gd name="T41" fmla="*/ 3399 h 6799"/>
                  <a:gd name="T42" fmla="*/ 412 w 1049"/>
                  <a:gd name="T43" fmla="*/ 3518 h 6799"/>
                  <a:gd name="T44" fmla="*/ 412 w 1049"/>
                  <a:gd name="T45" fmla="*/ 3283 h 6799"/>
                  <a:gd name="T46" fmla="*/ 1049 w 1049"/>
                  <a:gd name="T47" fmla="*/ 3399 h 6799"/>
                  <a:gd name="T48" fmla="*/ 412 w 1049"/>
                  <a:gd name="T49" fmla="*/ 3283 h 6799"/>
                  <a:gd name="T50" fmla="*/ 412 w 1049"/>
                  <a:gd name="T51" fmla="*/ 3283 h 6799"/>
                  <a:gd name="T52" fmla="*/ 215 w 1049"/>
                  <a:gd name="T53" fmla="*/ 3518 h 6799"/>
                  <a:gd name="T54" fmla="*/ 0 w 1049"/>
                  <a:gd name="T55" fmla="*/ 3283 h 6799"/>
                  <a:gd name="T56" fmla="*/ 215 w 1049"/>
                  <a:gd name="T57" fmla="*/ 3518 h 6799"/>
                  <a:gd name="T58" fmla="*/ 0 w 1049"/>
                  <a:gd name="T59" fmla="*/ 3283 h 6799"/>
                  <a:gd name="T60" fmla="*/ 1049 w 1049"/>
                  <a:gd name="T61" fmla="*/ 1759 h 6799"/>
                  <a:gd name="T62" fmla="*/ 412 w 1049"/>
                  <a:gd name="T63" fmla="*/ 1875 h 6799"/>
                  <a:gd name="T64" fmla="*/ 412 w 1049"/>
                  <a:gd name="T65" fmla="*/ 1641 h 6799"/>
                  <a:gd name="T66" fmla="*/ 1049 w 1049"/>
                  <a:gd name="T67" fmla="*/ 1759 h 6799"/>
                  <a:gd name="T68" fmla="*/ 412 w 1049"/>
                  <a:gd name="T69" fmla="*/ 1641 h 6799"/>
                  <a:gd name="T70" fmla="*/ 412 w 1049"/>
                  <a:gd name="T71" fmla="*/ 1641 h 6799"/>
                  <a:gd name="T72" fmla="*/ 215 w 1049"/>
                  <a:gd name="T73" fmla="*/ 1875 h 6799"/>
                  <a:gd name="T74" fmla="*/ 0 w 1049"/>
                  <a:gd name="T75" fmla="*/ 1641 h 6799"/>
                  <a:gd name="T76" fmla="*/ 215 w 1049"/>
                  <a:gd name="T77" fmla="*/ 1875 h 6799"/>
                  <a:gd name="T78" fmla="*/ 0 w 1049"/>
                  <a:gd name="T79" fmla="*/ 1641 h 6799"/>
                  <a:gd name="T80" fmla="*/ 1049 w 1049"/>
                  <a:gd name="T81" fmla="*/ 116 h 6799"/>
                  <a:gd name="T82" fmla="*/ 412 w 1049"/>
                  <a:gd name="T83" fmla="*/ 235 h 6799"/>
                  <a:gd name="T84" fmla="*/ 412 w 1049"/>
                  <a:gd name="T85" fmla="*/ 0 h 6799"/>
                  <a:gd name="T86" fmla="*/ 1049 w 1049"/>
                  <a:gd name="T87" fmla="*/ 116 h 6799"/>
                  <a:gd name="T88" fmla="*/ 412 w 1049"/>
                  <a:gd name="T89" fmla="*/ 0 h 6799"/>
                  <a:gd name="T90" fmla="*/ 412 w 1049"/>
                  <a:gd name="T91" fmla="*/ 0 h 6799"/>
                  <a:gd name="T92" fmla="*/ 215 w 1049"/>
                  <a:gd name="T93" fmla="*/ 235 h 6799"/>
                  <a:gd name="T94" fmla="*/ 0 w 1049"/>
                  <a:gd name="T95" fmla="*/ 0 h 6799"/>
                  <a:gd name="T96" fmla="*/ 215 w 1049"/>
                  <a:gd name="T97" fmla="*/ 235 h 6799"/>
                  <a:gd name="T98" fmla="*/ 0 w 1049"/>
                  <a:gd name="T99" fmla="*/ 0 h 67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049" h="6799">
                    <a:moveTo>
                      <a:pt x="412" y="6682"/>
                    </a:moveTo>
                    <a:lnTo>
                      <a:pt x="1049" y="6682"/>
                    </a:lnTo>
                    <a:lnTo>
                      <a:pt x="1049" y="6799"/>
                    </a:lnTo>
                    <a:lnTo>
                      <a:pt x="412" y="6799"/>
                    </a:lnTo>
                    <a:lnTo>
                      <a:pt x="412" y="6682"/>
                    </a:lnTo>
                    <a:close/>
                    <a:moveTo>
                      <a:pt x="412" y="6564"/>
                    </a:moveTo>
                    <a:lnTo>
                      <a:pt x="1049" y="6564"/>
                    </a:lnTo>
                    <a:lnTo>
                      <a:pt x="1049" y="6682"/>
                    </a:lnTo>
                    <a:lnTo>
                      <a:pt x="412" y="6682"/>
                    </a:lnTo>
                    <a:lnTo>
                      <a:pt x="412" y="6564"/>
                    </a:lnTo>
                    <a:close/>
                    <a:moveTo>
                      <a:pt x="215" y="6564"/>
                    </a:moveTo>
                    <a:lnTo>
                      <a:pt x="412" y="6564"/>
                    </a:lnTo>
                    <a:lnTo>
                      <a:pt x="412" y="6799"/>
                    </a:lnTo>
                    <a:lnTo>
                      <a:pt x="215" y="6799"/>
                    </a:lnTo>
                    <a:lnTo>
                      <a:pt x="215" y="6564"/>
                    </a:lnTo>
                    <a:close/>
                    <a:moveTo>
                      <a:pt x="0" y="6564"/>
                    </a:moveTo>
                    <a:lnTo>
                      <a:pt x="215" y="6564"/>
                    </a:lnTo>
                    <a:lnTo>
                      <a:pt x="215" y="6799"/>
                    </a:lnTo>
                    <a:lnTo>
                      <a:pt x="0" y="6799"/>
                    </a:lnTo>
                    <a:lnTo>
                      <a:pt x="0" y="6564"/>
                    </a:lnTo>
                    <a:close/>
                    <a:moveTo>
                      <a:pt x="412" y="5040"/>
                    </a:moveTo>
                    <a:lnTo>
                      <a:pt x="1049" y="5040"/>
                    </a:lnTo>
                    <a:lnTo>
                      <a:pt x="1049" y="5158"/>
                    </a:lnTo>
                    <a:lnTo>
                      <a:pt x="412" y="5158"/>
                    </a:lnTo>
                    <a:lnTo>
                      <a:pt x="412" y="5040"/>
                    </a:lnTo>
                    <a:close/>
                    <a:moveTo>
                      <a:pt x="412" y="4924"/>
                    </a:moveTo>
                    <a:lnTo>
                      <a:pt x="1049" y="4924"/>
                    </a:lnTo>
                    <a:lnTo>
                      <a:pt x="1049" y="5040"/>
                    </a:lnTo>
                    <a:lnTo>
                      <a:pt x="412" y="5040"/>
                    </a:lnTo>
                    <a:lnTo>
                      <a:pt x="412" y="4924"/>
                    </a:lnTo>
                    <a:close/>
                    <a:moveTo>
                      <a:pt x="215" y="4924"/>
                    </a:moveTo>
                    <a:lnTo>
                      <a:pt x="412" y="4924"/>
                    </a:lnTo>
                    <a:lnTo>
                      <a:pt x="412" y="5158"/>
                    </a:lnTo>
                    <a:lnTo>
                      <a:pt x="215" y="5158"/>
                    </a:lnTo>
                    <a:lnTo>
                      <a:pt x="215" y="4924"/>
                    </a:lnTo>
                    <a:close/>
                    <a:moveTo>
                      <a:pt x="0" y="4924"/>
                    </a:moveTo>
                    <a:lnTo>
                      <a:pt x="215" y="4924"/>
                    </a:lnTo>
                    <a:lnTo>
                      <a:pt x="215" y="5158"/>
                    </a:lnTo>
                    <a:lnTo>
                      <a:pt x="0" y="5158"/>
                    </a:lnTo>
                    <a:lnTo>
                      <a:pt x="0" y="4924"/>
                    </a:lnTo>
                    <a:close/>
                    <a:moveTo>
                      <a:pt x="412" y="3399"/>
                    </a:moveTo>
                    <a:lnTo>
                      <a:pt x="1049" y="3399"/>
                    </a:lnTo>
                    <a:lnTo>
                      <a:pt x="1049" y="3518"/>
                    </a:lnTo>
                    <a:lnTo>
                      <a:pt x="412" y="3518"/>
                    </a:lnTo>
                    <a:lnTo>
                      <a:pt x="412" y="3399"/>
                    </a:lnTo>
                    <a:close/>
                    <a:moveTo>
                      <a:pt x="412" y="3283"/>
                    </a:moveTo>
                    <a:lnTo>
                      <a:pt x="1049" y="3283"/>
                    </a:lnTo>
                    <a:lnTo>
                      <a:pt x="1049" y="3399"/>
                    </a:lnTo>
                    <a:lnTo>
                      <a:pt x="412" y="3399"/>
                    </a:lnTo>
                    <a:lnTo>
                      <a:pt x="412" y="3283"/>
                    </a:lnTo>
                    <a:close/>
                    <a:moveTo>
                      <a:pt x="215" y="3283"/>
                    </a:moveTo>
                    <a:lnTo>
                      <a:pt x="412" y="3283"/>
                    </a:lnTo>
                    <a:lnTo>
                      <a:pt x="412" y="3518"/>
                    </a:lnTo>
                    <a:lnTo>
                      <a:pt x="215" y="3518"/>
                    </a:lnTo>
                    <a:lnTo>
                      <a:pt x="215" y="3283"/>
                    </a:lnTo>
                    <a:close/>
                    <a:moveTo>
                      <a:pt x="0" y="3283"/>
                    </a:moveTo>
                    <a:lnTo>
                      <a:pt x="215" y="3283"/>
                    </a:lnTo>
                    <a:lnTo>
                      <a:pt x="215" y="3518"/>
                    </a:lnTo>
                    <a:lnTo>
                      <a:pt x="0" y="3518"/>
                    </a:lnTo>
                    <a:lnTo>
                      <a:pt x="0" y="3283"/>
                    </a:lnTo>
                    <a:close/>
                    <a:moveTo>
                      <a:pt x="412" y="1759"/>
                    </a:moveTo>
                    <a:lnTo>
                      <a:pt x="1049" y="1759"/>
                    </a:lnTo>
                    <a:lnTo>
                      <a:pt x="1049" y="1875"/>
                    </a:lnTo>
                    <a:lnTo>
                      <a:pt x="412" y="1875"/>
                    </a:lnTo>
                    <a:lnTo>
                      <a:pt x="412" y="1759"/>
                    </a:lnTo>
                    <a:close/>
                    <a:moveTo>
                      <a:pt x="412" y="1641"/>
                    </a:moveTo>
                    <a:lnTo>
                      <a:pt x="1049" y="1641"/>
                    </a:lnTo>
                    <a:lnTo>
                      <a:pt x="1049" y="1759"/>
                    </a:lnTo>
                    <a:lnTo>
                      <a:pt x="412" y="1759"/>
                    </a:lnTo>
                    <a:lnTo>
                      <a:pt x="412" y="1641"/>
                    </a:lnTo>
                    <a:close/>
                    <a:moveTo>
                      <a:pt x="215" y="1641"/>
                    </a:moveTo>
                    <a:lnTo>
                      <a:pt x="412" y="1641"/>
                    </a:lnTo>
                    <a:lnTo>
                      <a:pt x="412" y="1875"/>
                    </a:lnTo>
                    <a:lnTo>
                      <a:pt x="215" y="1875"/>
                    </a:lnTo>
                    <a:lnTo>
                      <a:pt x="215" y="1641"/>
                    </a:lnTo>
                    <a:close/>
                    <a:moveTo>
                      <a:pt x="0" y="1641"/>
                    </a:moveTo>
                    <a:lnTo>
                      <a:pt x="215" y="1641"/>
                    </a:lnTo>
                    <a:lnTo>
                      <a:pt x="215" y="1875"/>
                    </a:lnTo>
                    <a:lnTo>
                      <a:pt x="0" y="1875"/>
                    </a:lnTo>
                    <a:lnTo>
                      <a:pt x="0" y="1641"/>
                    </a:lnTo>
                    <a:close/>
                    <a:moveTo>
                      <a:pt x="412" y="116"/>
                    </a:moveTo>
                    <a:lnTo>
                      <a:pt x="1049" y="116"/>
                    </a:lnTo>
                    <a:lnTo>
                      <a:pt x="1049" y="235"/>
                    </a:lnTo>
                    <a:lnTo>
                      <a:pt x="412" y="235"/>
                    </a:lnTo>
                    <a:lnTo>
                      <a:pt x="412" y="116"/>
                    </a:lnTo>
                    <a:close/>
                    <a:moveTo>
                      <a:pt x="412" y="0"/>
                    </a:moveTo>
                    <a:lnTo>
                      <a:pt x="1049" y="0"/>
                    </a:lnTo>
                    <a:lnTo>
                      <a:pt x="1049" y="116"/>
                    </a:lnTo>
                    <a:lnTo>
                      <a:pt x="412" y="116"/>
                    </a:lnTo>
                    <a:lnTo>
                      <a:pt x="412" y="0"/>
                    </a:lnTo>
                    <a:close/>
                    <a:moveTo>
                      <a:pt x="215" y="0"/>
                    </a:moveTo>
                    <a:lnTo>
                      <a:pt x="412" y="0"/>
                    </a:lnTo>
                    <a:lnTo>
                      <a:pt x="412" y="235"/>
                    </a:lnTo>
                    <a:lnTo>
                      <a:pt x="215" y="235"/>
                    </a:lnTo>
                    <a:lnTo>
                      <a:pt x="215" y="0"/>
                    </a:lnTo>
                    <a:close/>
                    <a:moveTo>
                      <a:pt x="0" y="0"/>
                    </a:moveTo>
                    <a:lnTo>
                      <a:pt x="215" y="0"/>
                    </a:lnTo>
                    <a:lnTo>
                      <a:pt x="215" y="235"/>
                    </a:lnTo>
                    <a:lnTo>
                      <a:pt x="0" y="23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0" name="Line 1199">
                <a:extLst>
                  <a:ext uri="{FF2B5EF4-FFF2-40B4-BE49-F238E27FC236}">
                    <a16:creationId xmlns:a16="http://schemas.microsoft.com/office/drawing/2014/main" id="{42F371A1-D151-A872-50F1-943F761E5C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1" name="Line 1200">
                <a:extLst>
                  <a:ext uri="{FF2B5EF4-FFF2-40B4-BE49-F238E27FC236}">
                    <a16:creationId xmlns:a16="http://schemas.microsoft.com/office/drawing/2014/main" id="{A159E87A-BC70-912B-5BA1-E39032CABC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895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2" name="Line 1201">
                <a:extLst>
                  <a:ext uri="{FF2B5EF4-FFF2-40B4-BE49-F238E27FC236}">
                    <a16:creationId xmlns:a16="http://schemas.microsoft.com/office/drawing/2014/main" id="{0D93DDFC-9243-AECB-ACDA-9086A6059E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895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3" name="Line 1202">
                <a:extLst>
                  <a:ext uri="{FF2B5EF4-FFF2-40B4-BE49-F238E27FC236}">
                    <a16:creationId xmlns:a16="http://schemas.microsoft.com/office/drawing/2014/main" id="{0E4A1154-8FE2-A98C-B2C9-60FE35BB44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1690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4" name="Line 1203">
                <a:extLst>
                  <a:ext uri="{FF2B5EF4-FFF2-40B4-BE49-F238E27FC236}">
                    <a16:creationId xmlns:a16="http://schemas.microsoft.com/office/drawing/2014/main" id="{C8D471B7-FFDA-9828-3845-D89A18824B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169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5" name="Line 1204">
                <a:extLst>
                  <a:ext uri="{FF2B5EF4-FFF2-40B4-BE49-F238E27FC236}">
                    <a16:creationId xmlns:a16="http://schemas.microsoft.com/office/drawing/2014/main" id="{304F110F-ABC6-95C3-D632-433B3CD446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6" name="Line 1205">
                <a:extLst>
                  <a:ext uri="{FF2B5EF4-FFF2-40B4-BE49-F238E27FC236}">
                    <a16:creationId xmlns:a16="http://schemas.microsoft.com/office/drawing/2014/main" id="{7458440E-414B-B390-4AD2-B227C774AB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7" name="Line 1206">
                <a:extLst>
                  <a:ext uri="{FF2B5EF4-FFF2-40B4-BE49-F238E27FC236}">
                    <a16:creationId xmlns:a16="http://schemas.microsoft.com/office/drawing/2014/main" id="{7E18F407-CF8F-1553-A41E-CEE6347031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192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8" name="Line 1207">
                <a:extLst>
                  <a:ext uri="{FF2B5EF4-FFF2-40B4-BE49-F238E27FC236}">
                    <a16:creationId xmlns:a16="http://schemas.microsoft.com/office/drawing/2014/main" id="{89ECBC65-B45E-B9FB-B401-C02A6DEAB7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192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09" name="Line 1208">
                <a:extLst>
                  <a:ext uri="{FF2B5EF4-FFF2-40B4-BE49-F238E27FC236}">
                    <a16:creationId xmlns:a16="http://schemas.microsoft.com/office/drawing/2014/main" id="{B52F5064-106D-C467-B57B-A0D9E87AD3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510" name="Line 1209">
                <a:extLst>
                  <a:ext uri="{FF2B5EF4-FFF2-40B4-BE49-F238E27FC236}">
                    <a16:creationId xmlns:a16="http://schemas.microsoft.com/office/drawing/2014/main" id="{0320D68D-082C-75F1-8F12-FA77DB5529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2" name="Group 1411">
              <a:extLst>
                <a:ext uri="{FF2B5EF4-FFF2-40B4-BE49-F238E27FC236}">
                  <a16:creationId xmlns:a16="http://schemas.microsoft.com/office/drawing/2014/main" id="{DFF12391-27A7-C740-B05C-4E3F8B5D91F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0924" y="1455"/>
              <a:ext cx="1061" cy="7497"/>
              <a:chOff x="10924" y="1455"/>
              <a:chExt cx="1061" cy="7497"/>
            </a:xfrm>
          </p:grpSpPr>
          <p:sp>
            <p:nvSpPr>
              <p:cNvPr id="28111" name="Line 1211">
                <a:extLst>
                  <a:ext uri="{FF2B5EF4-FFF2-40B4-BE49-F238E27FC236}">
                    <a16:creationId xmlns:a16="http://schemas.microsoft.com/office/drawing/2014/main" id="{9DAFFC1B-36FF-C91D-5206-CAF54394CD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215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12" name="Line 1212">
                <a:extLst>
                  <a:ext uri="{FF2B5EF4-FFF2-40B4-BE49-F238E27FC236}">
                    <a16:creationId xmlns:a16="http://schemas.microsoft.com/office/drawing/2014/main" id="{55DE75BB-69EC-CCB2-8EE4-5AF8930321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215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13" name="Line 1213">
                <a:extLst>
                  <a:ext uri="{FF2B5EF4-FFF2-40B4-BE49-F238E27FC236}">
                    <a16:creationId xmlns:a16="http://schemas.microsoft.com/office/drawing/2014/main" id="{2197081F-A948-3FC0-113A-4A2DE926A7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14" name="Line 1214">
                <a:extLst>
                  <a:ext uri="{FF2B5EF4-FFF2-40B4-BE49-F238E27FC236}">
                    <a16:creationId xmlns:a16="http://schemas.microsoft.com/office/drawing/2014/main" id="{DBCCE064-F53F-17FA-3050-598EE6403D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15" name="Line 1215">
                <a:extLst>
                  <a:ext uri="{FF2B5EF4-FFF2-40B4-BE49-F238E27FC236}">
                    <a16:creationId xmlns:a16="http://schemas.microsoft.com/office/drawing/2014/main" id="{3B4F15B1-6ADF-E35B-9C25-E4C4C6C6F5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239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16" name="Line 1216">
                <a:extLst>
                  <a:ext uri="{FF2B5EF4-FFF2-40B4-BE49-F238E27FC236}">
                    <a16:creationId xmlns:a16="http://schemas.microsoft.com/office/drawing/2014/main" id="{67A668FD-EDD5-F928-BEF6-D549232686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239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17" name="Line 1217">
                <a:extLst>
                  <a:ext uri="{FF2B5EF4-FFF2-40B4-BE49-F238E27FC236}">
                    <a16:creationId xmlns:a16="http://schemas.microsoft.com/office/drawing/2014/main" id="{17E50BF0-D5FC-E389-F3C6-01D291CC08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18" name="Line 1218">
                <a:extLst>
                  <a:ext uri="{FF2B5EF4-FFF2-40B4-BE49-F238E27FC236}">
                    <a16:creationId xmlns:a16="http://schemas.microsoft.com/office/drawing/2014/main" id="{1F1F4F20-35EF-0B4C-CA00-2D5337BAFB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19" name="Line 1219">
                <a:extLst>
                  <a:ext uri="{FF2B5EF4-FFF2-40B4-BE49-F238E27FC236}">
                    <a16:creationId xmlns:a16="http://schemas.microsoft.com/office/drawing/2014/main" id="{D5B3AF1A-57F1-32A9-109D-1B45A3A5D2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262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0" name="Line 1220">
                <a:extLst>
                  <a:ext uri="{FF2B5EF4-FFF2-40B4-BE49-F238E27FC236}">
                    <a16:creationId xmlns:a16="http://schemas.microsoft.com/office/drawing/2014/main" id="{2E9E8ED2-8D4E-AA75-F658-FD46838E7B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262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1" name="Line 1221">
                <a:extLst>
                  <a:ext uri="{FF2B5EF4-FFF2-40B4-BE49-F238E27FC236}">
                    <a16:creationId xmlns:a16="http://schemas.microsoft.com/office/drawing/2014/main" id="{C9C39F77-F035-A9F7-A8B0-56450198BE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2" name="Line 1222">
                <a:extLst>
                  <a:ext uri="{FF2B5EF4-FFF2-40B4-BE49-F238E27FC236}">
                    <a16:creationId xmlns:a16="http://schemas.microsoft.com/office/drawing/2014/main" id="{830FDE13-BD6B-309E-E168-30A5964F72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3" name="Line 1223">
                <a:extLst>
                  <a:ext uri="{FF2B5EF4-FFF2-40B4-BE49-F238E27FC236}">
                    <a16:creationId xmlns:a16="http://schemas.microsoft.com/office/drawing/2014/main" id="{3F3F967D-EF22-3D0C-D7C9-4D505F06BC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2861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4" name="Line 1224">
                <a:extLst>
                  <a:ext uri="{FF2B5EF4-FFF2-40B4-BE49-F238E27FC236}">
                    <a16:creationId xmlns:a16="http://schemas.microsoft.com/office/drawing/2014/main" id="{3097AFA5-A3CA-A0F0-89F9-5A126C428B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286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5" name="Line 1225">
                <a:extLst>
                  <a:ext uri="{FF2B5EF4-FFF2-40B4-BE49-F238E27FC236}">
                    <a16:creationId xmlns:a16="http://schemas.microsoft.com/office/drawing/2014/main" id="{66D44164-7FBB-67A6-7143-74BA987760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6" name="Line 1226">
                <a:extLst>
                  <a:ext uri="{FF2B5EF4-FFF2-40B4-BE49-F238E27FC236}">
                    <a16:creationId xmlns:a16="http://schemas.microsoft.com/office/drawing/2014/main" id="{DA596631-F8BC-9803-6994-AFD02869CE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7" name="Line 1227">
                <a:extLst>
                  <a:ext uri="{FF2B5EF4-FFF2-40B4-BE49-F238E27FC236}">
                    <a16:creationId xmlns:a16="http://schemas.microsoft.com/office/drawing/2014/main" id="{0ED9F16E-47C1-4E72-47DA-BFC74AE697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3096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8" name="Line 1228">
                <a:extLst>
                  <a:ext uri="{FF2B5EF4-FFF2-40B4-BE49-F238E27FC236}">
                    <a16:creationId xmlns:a16="http://schemas.microsoft.com/office/drawing/2014/main" id="{088DE4F5-FAB5-9D9D-6630-FCF2AF669B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169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29" name="Line 1229">
                <a:extLst>
                  <a:ext uri="{FF2B5EF4-FFF2-40B4-BE49-F238E27FC236}">
                    <a16:creationId xmlns:a16="http://schemas.microsoft.com/office/drawing/2014/main" id="{A29D2B28-60C0-2658-513D-C7FB3ED305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3096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0" name="Line 1230">
                <a:extLst>
                  <a:ext uri="{FF2B5EF4-FFF2-40B4-BE49-F238E27FC236}">
                    <a16:creationId xmlns:a16="http://schemas.microsoft.com/office/drawing/2014/main" id="{3A9085D1-A7B0-D842-60E1-A8B19E9ECD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1" name="Line 1231">
                <a:extLst>
                  <a:ext uri="{FF2B5EF4-FFF2-40B4-BE49-F238E27FC236}">
                    <a16:creationId xmlns:a16="http://schemas.microsoft.com/office/drawing/2014/main" id="{24CA9DE7-8E4D-57F6-1178-1752B54039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2" name="Line 1232">
                <a:extLst>
                  <a:ext uri="{FF2B5EF4-FFF2-40B4-BE49-F238E27FC236}">
                    <a16:creationId xmlns:a16="http://schemas.microsoft.com/office/drawing/2014/main" id="{F6F8E85E-7C7E-90A8-A486-D8A2ECF3AA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192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3" name="Line 1233">
                <a:extLst>
                  <a:ext uri="{FF2B5EF4-FFF2-40B4-BE49-F238E27FC236}">
                    <a16:creationId xmlns:a16="http://schemas.microsoft.com/office/drawing/2014/main" id="{D457FC1C-11F4-8A32-0F6C-E39AE68616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3331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4" name="Line 1234">
                <a:extLst>
                  <a:ext uri="{FF2B5EF4-FFF2-40B4-BE49-F238E27FC236}">
                    <a16:creationId xmlns:a16="http://schemas.microsoft.com/office/drawing/2014/main" id="{0F73A381-3393-E55C-A0C1-EEC714F4A9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333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5" name="Line 1235">
                <a:extLst>
                  <a:ext uri="{FF2B5EF4-FFF2-40B4-BE49-F238E27FC236}">
                    <a16:creationId xmlns:a16="http://schemas.microsoft.com/office/drawing/2014/main" id="{08A6FA33-C515-A181-0EEA-B4EA5B9C65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6" name="Line 1236">
                <a:extLst>
                  <a:ext uri="{FF2B5EF4-FFF2-40B4-BE49-F238E27FC236}">
                    <a16:creationId xmlns:a16="http://schemas.microsoft.com/office/drawing/2014/main" id="{4B435967-5ECB-A4F9-049A-D72991646B6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7" name="Line 1237">
                <a:extLst>
                  <a:ext uri="{FF2B5EF4-FFF2-40B4-BE49-F238E27FC236}">
                    <a16:creationId xmlns:a16="http://schemas.microsoft.com/office/drawing/2014/main" id="{402C0584-A457-E974-9FB8-AF28FF08CE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215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8" name="Line 1238">
                <a:extLst>
                  <a:ext uri="{FF2B5EF4-FFF2-40B4-BE49-F238E27FC236}">
                    <a16:creationId xmlns:a16="http://schemas.microsoft.com/office/drawing/2014/main" id="{F0DC31FD-1BF6-A0E2-88D8-8B4CD07393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356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39" name="Line 1239">
                <a:extLst>
                  <a:ext uri="{FF2B5EF4-FFF2-40B4-BE49-F238E27FC236}">
                    <a16:creationId xmlns:a16="http://schemas.microsoft.com/office/drawing/2014/main" id="{AB747BBA-FB27-C8E1-2792-1F79B90C10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356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0" name="Line 1240">
                <a:extLst>
                  <a:ext uri="{FF2B5EF4-FFF2-40B4-BE49-F238E27FC236}">
                    <a16:creationId xmlns:a16="http://schemas.microsoft.com/office/drawing/2014/main" id="{02E19934-6A7B-CC6E-15C1-C09F9D955F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1" name="Line 1241">
                <a:extLst>
                  <a:ext uri="{FF2B5EF4-FFF2-40B4-BE49-F238E27FC236}">
                    <a16:creationId xmlns:a16="http://schemas.microsoft.com/office/drawing/2014/main" id="{11DC3575-CE12-287B-92E6-08F12C2603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2" name="Line 1242">
                <a:extLst>
                  <a:ext uri="{FF2B5EF4-FFF2-40B4-BE49-F238E27FC236}">
                    <a16:creationId xmlns:a16="http://schemas.microsoft.com/office/drawing/2014/main" id="{E9954B23-5A5A-5CDD-8569-470342AC22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239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3" name="Line 1243">
                <a:extLst>
                  <a:ext uri="{FF2B5EF4-FFF2-40B4-BE49-F238E27FC236}">
                    <a16:creationId xmlns:a16="http://schemas.microsoft.com/office/drawing/2014/main" id="{ADBF44CF-1CFF-9BC9-0B47-8280058EA3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3800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4" name="Line 1244">
                <a:extLst>
                  <a:ext uri="{FF2B5EF4-FFF2-40B4-BE49-F238E27FC236}">
                    <a16:creationId xmlns:a16="http://schemas.microsoft.com/office/drawing/2014/main" id="{EFEC8921-D98E-C492-A504-6250B9E09E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380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5" name="Line 1245">
                <a:extLst>
                  <a:ext uri="{FF2B5EF4-FFF2-40B4-BE49-F238E27FC236}">
                    <a16:creationId xmlns:a16="http://schemas.microsoft.com/office/drawing/2014/main" id="{CDD9F607-134A-F2BD-CD17-D92BFFBA16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6" name="Line 1246">
                <a:extLst>
                  <a:ext uri="{FF2B5EF4-FFF2-40B4-BE49-F238E27FC236}">
                    <a16:creationId xmlns:a16="http://schemas.microsoft.com/office/drawing/2014/main" id="{D7CF435D-A95D-CF92-6A32-3DA648D2A4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7" name="Line 1247">
                <a:extLst>
                  <a:ext uri="{FF2B5EF4-FFF2-40B4-BE49-F238E27FC236}">
                    <a16:creationId xmlns:a16="http://schemas.microsoft.com/office/drawing/2014/main" id="{1A469851-F483-503D-5A78-F7F91F4FAD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262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8" name="Line 1248">
                <a:extLst>
                  <a:ext uri="{FF2B5EF4-FFF2-40B4-BE49-F238E27FC236}">
                    <a16:creationId xmlns:a16="http://schemas.microsoft.com/office/drawing/2014/main" id="{2CEB26D8-35B7-D103-CF58-F3904F3BFE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403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49" name="Line 1249">
                <a:extLst>
                  <a:ext uri="{FF2B5EF4-FFF2-40B4-BE49-F238E27FC236}">
                    <a16:creationId xmlns:a16="http://schemas.microsoft.com/office/drawing/2014/main" id="{AB0DA5C7-B861-2CCC-0CD6-0FAD7C8ACF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403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0" name="Line 1250">
                <a:extLst>
                  <a:ext uri="{FF2B5EF4-FFF2-40B4-BE49-F238E27FC236}">
                    <a16:creationId xmlns:a16="http://schemas.microsoft.com/office/drawing/2014/main" id="{9DD932CA-1B9A-FB36-FE18-798FC3038D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1" name="Line 1251">
                <a:extLst>
                  <a:ext uri="{FF2B5EF4-FFF2-40B4-BE49-F238E27FC236}">
                    <a16:creationId xmlns:a16="http://schemas.microsoft.com/office/drawing/2014/main" id="{B24CA2B2-9033-A5DA-DE83-FB573EA8F2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2" name="Line 1252">
                <a:extLst>
                  <a:ext uri="{FF2B5EF4-FFF2-40B4-BE49-F238E27FC236}">
                    <a16:creationId xmlns:a16="http://schemas.microsoft.com/office/drawing/2014/main" id="{195E0A7E-239D-1387-AF28-78D5433945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2861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3" name="Line 1253">
                <a:extLst>
                  <a:ext uri="{FF2B5EF4-FFF2-40B4-BE49-F238E27FC236}">
                    <a16:creationId xmlns:a16="http://schemas.microsoft.com/office/drawing/2014/main" id="{A97AB2F2-7F82-3638-73B8-9E664FD062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426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4" name="Line 1254">
                <a:extLst>
                  <a:ext uri="{FF2B5EF4-FFF2-40B4-BE49-F238E27FC236}">
                    <a16:creationId xmlns:a16="http://schemas.microsoft.com/office/drawing/2014/main" id="{173015FC-A039-64F6-D933-B7BCD1D04B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426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5" name="Line 1255">
                <a:extLst>
                  <a:ext uri="{FF2B5EF4-FFF2-40B4-BE49-F238E27FC236}">
                    <a16:creationId xmlns:a16="http://schemas.microsoft.com/office/drawing/2014/main" id="{8B074592-D29F-43E4-7B6C-EB6E27CDCE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6" name="Line 1256">
                <a:extLst>
                  <a:ext uri="{FF2B5EF4-FFF2-40B4-BE49-F238E27FC236}">
                    <a16:creationId xmlns:a16="http://schemas.microsoft.com/office/drawing/2014/main" id="{AE989A7B-18AD-3E68-3888-2DB81EC11F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7" name="Line 1257">
                <a:extLst>
                  <a:ext uri="{FF2B5EF4-FFF2-40B4-BE49-F238E27FC236}">
                    <a16:creationId xmlns:a16="http://schemas.microsoft.com/office/drawing/2014/main" id="{4372DE6F-FBFF-2E91-AD96-F453922A87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450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8" name="Line 1258">
                <a:extLst>
                  <a:ext uri="{FF2B5EF4-FFF2-40B4-BE49-F238E27FC236}">
                    <a16:creationId xmlns:a16="http://schemas.microsoft.com/office/drawing/2014/main" id="{F57BB708-5965-F463-F617-F713896ADF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3096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59" name="Line 1259">
                <a:extLst>
                  <a:ext uri="{FF2B5EF4-FFF2-40B4-BE49-F238E27FC236}">
                    <a16:creationId xmlns:a16="http://schemas.microsoft.com/office/drawing/2014/main" id="{BDBA3325-2316-1B5D-C873-328C724243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450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0" name="Line 1260">
                <a:extLst>
                  <a:ext uri="{FF2B5EF4-FFF2-40B4-BE49-F238E27FC236}">
                    <a16:creationId xmlns:a16="http://schemas.microsoft.com/office/drawing/2014/main" id="{2CAF6366-762A-BB47-8C1F-F26E6298D2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1" name="Line 1261">
                <a:extLst>
                  <a:ext uri="{FF2B5EF4-FFF2-40B4-BE49-F238E27FC236}">
                    <a16:creationId xmlns:a16="http://schemas.microsoft.com/office/drawing/2014/main" id="{C9C52A9D-9F8C-96AA-229E-7974DD440B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2" name="Line 1262">
                <a:extLst>
                  <a:ext uri="{FF2B5EF4-FFF2-40B4-BE49-F238E27FC236}">
                    <a16:creationId xmlns:a16="http://schemas.microsoft.com/office/drawing/2014/main" id="{09D51BB3-F821-11BD-1099-AE00B9DD61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473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3" name="Line 1263">
                <a:extLst>
                  <a:ext uri="{FF2B5EF4-FFF2-40B4-BE49-F238E27FC236}">
                    <a16:creationId xmlns:a16="http://schemas.microsoft.com/office/drawing/2014/main" id="{AAED5CDD-80B9-FB78-D27A-298D375C98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3331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4" name="Line 1264">
                <a:extLst>
                  <a:ext uri="{FF2B5EF4-FFF2-40B4-BE49-F238E27FC236}">
                    <a16:creationId xmlns:a16="http://schemas.microsoft.com/office/drawing/2014/main" id="{5F2C2D6B-8175-BF27-914C-A4AC477138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473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5" name="Line 1265">
                <a:extLst>
                  <a:ext uri="{FF2B5EF4-FFF2-40B4-BE49-F238E27FC236}">
                    <a16:creationId xmlns:a16="http://schemas.microsoft.com/office/drawing/2014/main" id="{C9EC5BA8-5F09-C60D-B88B-76D06375DE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6" name="Line 1266">
                <a:extLst>
                  <a:ext uri="{FF2B5EF4-FFF2-40B4-BE49-F238E27FC236}">
                    <a16:creationId xmlns:a16="http://schemas.microsoft.com/office/drawing/2014/main" id="{D5CF8C4D-4C89-A12E-B318-377B735F19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7" name="Line 1267">
                <a:extLst>
                  <a:ext uri="{FF2B5EF4-FFF2-40B4-BE49-F238E27FC236}">
                    <a16:creationId xmlns:a16="http://schemas.microsoft.com/office/drawing/2014/main" id="{677B556C-9279-84DC-28CF-A93BD941C8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4973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8" name="Line 1268">
                <a:extLst>
                  <a:ext uri="{FF2B5EF4-FFF2-40B4-BE49-F238E27FC236}">
                    <a16:creationId xmlns:a16="http://schemas.microsoft.com/office/drawing/2014/main" id="{E5D341AC-2D11-821B-E663-0E429F36CD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356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69" name="Line 1269">
                <a:extLst>
                  <a:ext uri="{FF2B5EF4-FFF2-40B4-BE49-F238E27FC236}">
                    <a16:creationId xmlns:a16="http://schemas.microsoft.com/office/drawing/2014/main" id="{FD499569-22AA-E9A3-13F1-760BFEC8FB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497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0" name="Line 1270">
                <a:extLst>
                  <a:ext uri="{FF2B5EF4-FFF2-40B4-BE49-F238E27FC236}">
                    <a16:creationId xmlns:a16="http://schemas.microsoft.com/office/drawing/2014/main" id="{514D9EFB-F8CC-50E2-3231-FB8E0A0B39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1" name="Line 1271">
                <a:extLst>
                  <a:ext uri="{FF2B5EF4-FFF2-40B4-BE49-F238E27FC236}">
                    <a16:creationId xmlns:a16="http://schemas.microsoft.com/office/drawing/2014/main" id="{E74AF7A6-9C81-F08E-789E-277F80505C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2" name="Line 1272">
                <a:extLst>
                  <a:ext uri="{FF2B5EF4-FFF2-40B4-BE49-F238E27FC236}">
                    <a16:creationId xmlns:a16="http://schemas.microsoft.com/office/drawing/2014/main" id="{0560C411-6E20-1EC0-5AA7-8683B5261E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520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3" name="Line 1273">
                <a:extLst>
                  <a:ext uri="{FF2B5EF4-FFF2-40B4-BE49-F238E27FC236}">
                    <a16:creationId xmlns:a16="http://schemas.microsoft.com/office/drawing/2014/main" id="{9AB07D61-5129-4309-1D26-CEA5764845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380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4" name="Line 1274">
                <a:extLst>
                  <a:ext uri="{FF2B5EF4-FFF2-40B4-BE49-F238E27FC236}">
                    <a16:creationId xmlns:a16="http://schemas.microsoft.com/office/drawing/2014/main" id="{9471D8F0-2AE7-4E0A-2234-8F6FEB1590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520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5" name="Line 1275">
                <a:extLst>
                  <a:ext uri="{FF2B5EF4-FFF2-40B4-BE49-F238E27FC236}">
                    <a16:creationId xmlns:a16="http://schemas.microsoft.com/office/drawing/2014/main" id="{8FBCDB2E-7EA9-56B4-AD02-320CF43007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6" name="Line 1276">
                <a:extLst>
                  <a:ext uri="{FF2B5EF4-FFF2-40B4-BE49-F238E27FC236}">
                    <a16:creationId xmlns:a16="http://schemas.microsoft.com/office/drawing/2014/main" id="{F9B53086-D73D-6061-0A58-9A54A2B71A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7" name="Line 1277">
                <a:extLst>
                  <a:ext uri="{FF2B5EF4-FFF2-40B4-BE49-F238E27FC236}">
                    <a16:creationId xmlns:a16="http://schemas.microsoft.com/office/drawing/2014/main" id="{ADABD628-2F81-C9A8-3B74-C6216192C6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5440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8" name="Line 1278">
                <a:extLst>
                  <a:ext uri="{FF2B5EF4-FFF2-40B4-BE49-F238E27FC236}">
                    <a16:creationId xmlns:a16="http://schemas.microsoft.com/office/drawing/2014/main" id="{5755C121-CF8C-AB05-E351-97DDDCA8A7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544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79" name="Line 1279">
                <a:extLst>
                  <a:ext uri="{FF2B5EF4-FFF2-40B4-BE49-F238E27FC236}">
                    <a16:creationId xmlns:a16="http://schemas.microsoft.com/office/drawing/2014/main" id="{AE6CF99F-6AB9-03E9-7846-5D0BCA4D7D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403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0" name="Line 1280">
                <a:extLst>
                  <a:ext uri="{FF2B5EF4-FFF2-40B4-BE49-F238E27FC236}">
                    <a16:creationId xmlns:a16="http://schemas.microsoft.com/office/drawing/2014/main" id="{19061089-6EBC-3C18-FFD6-AEECE7B9B9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1" name="Line 1281">
                <a:extLst>
                  <a:ext uri="{FF2B5EF4-FFF2-40B4-BE49-F238E27FC236}">
                    <a16:creationId xmlns:a16="http://schemas.microsoft.com/office/drawing/2014/main" id="{2AF1FA11-2BF1-3B1C-14FC-3C1631A835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2" name="Line 1282">
                <a:extLst>
                  <a:ext uri="{FF2B5EF4-FFF2-40B4-BE49-F238E27FC236}">
                    <a16:creationId xmlns:a16="http://schemas.microsoft.com/office/drawing/2014/main" id="{4F150E6F-6002-E7C3-27CD-60CAC0BD8D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567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3" name="Line 1283">
                <a:extLst>
                  <a:ext uri="{FF2B5EF4-FFF2-40B4-BE49-F238E27FC236}">
                    <a16:creationId xmlns:a16="http://schemas.microsoft.com/office/drawing/2014/main" id="{7A4CF0CC-E379-490D-ACF6-DDD1A5E7FF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567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4" name="Line 1284">
                <a:extLst>
                  <a:ext uri="{FF2B5EF4-FFF2-40B4-BE49-F238E27FC236}">
                    <a16:creationId xmlns:a16="http://schemas.microsoft.com/office/drawing/2014/main" id="{68C9B026-3591-A8F6-567A-6AF1CB722A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426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5" name="Line 1285">
                <a:extLst>
                  <a:ext uri="{FF2B5EF4-FFF2-40B4-BE49-F238E27FC236}">
                    <a16:creationId xmlns:a16="http://schemas.microsoft.com/office/drawing/2014/main" id="{39BDD35B-9262-0077-6AFC-9435BD74B9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6" name="Line 1286">
                <a:extLst>
                  <a:ext uri="{FF2B5EF4-FFF2-40B4-BE49-F238E27FC236}">
                    <a16:creationId xmlns:a16="http://schemas.microsoft.com/office/drawing/2014/main" id="{4C0545ED-C2FD-E61F-876E-DABC1E8313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7" name="Line 1287">
                <a:extLst>
                  <a:ext uri="{FF2B5EF4-FFF2-40B4-BE49-F238E27FC236}">
                    <a16:creationId xmlns:a16="http://schemas.microsoft.com/office/drawing/2014/main" id="{A6D2F380-D3C0-2366-C05E-4025F310F6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5910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8" name="Line 1288">
                <a:extLst>
                  <a:ext uri="{FF2B5EF4-FFF2-40B4-BE49-F238E27FC236}">
                    <a16:creationId xmlns:a16="http://schemas.microsoft.com/office/drawing/2014/main" id="{329EF94B-8523-58ED-7A01-927FDC84FB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591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89" name="Line 1289">
                <a:extLst>
                  <a:ext uri="{FF2B5EF4-FFF2-40B4-BE49-F238E27FC236}">
                    <a16:creationId xmlns:a16="http://schemas.microsoft.com/office/drawing/2014/main" id="{7FD5F564-9B2C-A0D3-53A0-8D76B99E59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0" name="Line 1290">
                <a:extLst>
                  <a:ext uri="{FF2B5EF4-FFF2-40B4-BE49-F238E27FC236}">
                    <a16:creationId xmlns:a16="http://schemas.microsoft.com/office/drawing/2014/main" id="{281C309B-907A-9FEB-126F-BC3F248385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1" name="Line 1291">
                <a:extLst>
                  <a:ext uri="{FF2B5EF4-FFF2-40B4-BE49-F238E27FC236}">
                    <a16:creationId xmlns:a16="http://schemas.microsoft.com/office/drawing/2014/main" id="{E3F778B9-7251-74F2-4B83-8637077561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450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2" name="Line 1292">
                <a:extLst>
                  <a:ext uri="{FF2B5EF4-FFF2-40B4-BE49-F238E27FC236}">
                    <a16:creationId xmlns:a16="http://schemas.microsoft.com/office/drawing/2014/main" id="{8E0505EE-66E7-70E1-FAA2-526C13EC95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614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3" name="Line 1293">
                <a:extLst>
                  <a:ext uri="{FF2B5EF4-FFF2-40B4-BE49-F238E27FC236}">
                    <a16:creationId xmlns:a16="http://schemas.microsoft.com/office/drawing/2014/main" id="{F5566A70-BFF4-F526-0C04-1641881209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614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4" name="Line 1294">
                <a:extLst>
                  <a:ext uri="{FF2B5EF4-FFF2-40B4-BE49-F238E27FC236}">
                    <a16:creationId xmlns:a16="http://schemas.microsoft.com/office/drawing/2014/main" id="{F5A54F30-9A51-6E7E-D128-2F8AB459CA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5" name="Line 1295">
                <a:extLst>
                  <a:ext uri="{FF2B5EF4-FFF2-40B4-BE49-F238E27FC236}">
                    <a16:creationId xmlns:a16="http://schemas.microsoft.com/office/drawing/2014/main" id="{AAB0C029-C983-1420-08CD-87F4414701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6" name="Line 1296">
                <a:extLst>
                  <a:ext uri="{FF2B5EF4-FFF2-40B4-BE49-F238E27FC236}">
                    <a16:creationId xmlns:a16="http://schemas.microsoft.com/office/drawing/2014/main" id="{5871CC9F-6A6D-DF5A-3E9A-72BB53487D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473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7" name="Line 1297">
                <a:extLst>
                  <a:ext uri="{FF2B5EF4-FFF2-40B4-BE49-F238E27FC236}">
                    <a16:creationId xmlns:a16="http://schemas.microsoft.com/office/drawing/2014/main" id="{EC9141B8-2FB4-0D6E-C55D-C7C7813480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637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8" name="Line 1298">
                <a:extLst>
                  <a:ext uri="{FF2B5EF4-FFF2-40B4-BE49-F238E27FC236}">
                    <a16:creationId xmlns:a16="http://schemas.microsoft.com/office/drawing/2014/main" id="{F07210D3-45D5-7390-B08E-A23F91075F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637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99" name="Line 1299">
                <a:extLst>
                  <a:ext uri="{FF2B5EF4-FFF2-40B4-BE49-F238E27FC236}">
                    <a16:creationId xmlns:a16="http://schemas.microsoft.com/office/drawing/2014/main" id="{5967AEED-655C-7B6E-7CFC-3FAA600EDB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0" name="Line 1300">
                <a:extLst>
                  <a:ext uri="{FF2B5EF4-FFF2-40B4-BE49-F238E27FC236}">
                    <a16:creationId xmlns:a16="http://schemas.microsoft.com/office/drawing/2014/main" id="{83E04481-9B4C-9847-C436-C70ED9DC1B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1" name="Line 1301">
                <a:extLst>
                  <a:ext uri="{FF2B5EF4-FFF2-40B4-BE49-F238E27FC236}">
                    <a16:creationId xmlns:a16="http://schemas.microsoft.com/office/drawing/2014/main" id="{F6B8F850-51D9-FB10-21F7-55CD16C9B2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497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2" name="Line 1302">
                <a:extLst>
                  <a:ext uri="{FF2B5EF4-FFF2-40B4-BE49-F238E27FC236}">
                    <a16:creationId xmlns:a16="http://schemas.microsoft.com/office/drawing/2014/main" id="{921B3BAD-CC69-E418-329C-D85519EE57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661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3" name="Line 1303">
                <a:extLst>
                  <a:ext uri="{FF2B5EF4-FFF2-40B4-BE49-F238E27FC236}">
                    <a16:creationId xmlns:a16="http://schemas.microsoft.com/office/drawing/2014/main" id="{F2034578-D32A-7F80-B05F-3EF3E33C26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661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4" name="Line 1304">
                <a:extLst>
                  <a:ext uri="{FF2B5EF4-FFF2-40B4-BE49-F238E27FC236}">
                    <a16:creationId xmlns:a16="http://schemas.microsoft.com/office/drawing/2014/main" id="{65404AE9-1199-8BEF-DB26-694CC19210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5" name="Line 1305">
                <a:extLst>
                  <a:ext uri="{FF2B5EF4-FFF2-40B4-BE49-F238E27FC236}">
                    <a16:creationId xmlns:a16="http://schemas.microsoft.com/office/drawing/2014/main" id="{355AED36-2480-52E8-4F85-75C151F8D1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6" name="Line 1306">
                <a:extLst>
                  <a:ext uri="{FF2B5EF4-FFF2-40B4-BE49-F238E27FC236}">
                    <a16:creationId xmlns:a16="http://schemas.microsoft.com/office/drawing/2014/main" id="{F97ABD2B-51E4-CAEC-9617-A1FA0EBD0D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684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7" name="Line 1307">
                <a:extLst>
                  <a:ext uri="{FF2B5EF4-FFF2-40B4-BE49-F238E27FC236}">
                    <a16:creationId xmlns:a16="http://schemas.microsoft.com/office/drawing/2014/main" id="{B7C8F405-EA6B-D38E-758F-02D89FE4E8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520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8" name="Line 1308">
                <a:extLst>
                  <a:ext uri="{FF2B5EF4-FFF2-40B4-BE49-F238E27FC236}">
                    <a16:creationId xmlns:a16="http://schemas.microsoft.com/office/drawing/2014/main" id="{15DAA555-3BDD-BEE3-EF76-55130B9726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684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09" name="Line 1309">
                <a:extLst>
                  <a:ext uri="{FF2B5EF4-FFF2-40B4-BE49-F238E27FC236}">
                    <a16:creationId xmlns:a16="http://schemas.microsoft.com/office/drawing/2014/main" id="{11ABC60F-296A-2992-F0B5-E10BF016EB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0" name="Line 1310">
                <a:extLst>
                  <a:ext uri="{FF2B5EF4-FFF2-40B4-BE49-F238E27FC236}">
                    <a16:creationId xmlns:a16="http://schemas.microsoft.com/office/drawing/2014/main" id="{A55EDC81-B40D-54CC-ACBC-35FE3870B7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1" name="Line 1311">
                <a:extLst>
                  <a:ext uri="{FF2B5EF4-FFF2-40B4-BE49-F238E27FC236}">
                    <a16:creationId xmlns:a16="http://schemas.microsoft.com/office/drawing/2014/main" id="{F945BFD5-DB7A-7A85-6C9F-6C858B9F36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7083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2" name="Line 1312">
                <a:extLst>
                  <a:ext uri="{FF2B5EF4-FFF2-40B4-BE49-F238E27FC236}">
                    <a16:creationId xmlns:a16="http://schemas.microsoft.com/office/drawing/2014/main" id="{6927CB30-9099-1E22-6C9F-C3B83BA8F0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544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3" name="Line 1313">
                <a:extLst>
                  <a:ext uri="{FF2B5EF4-FFF2-40B4-BE49-F238E27FC236}">
                    <a16:creationId xmlns:a16="http://schemas.microsoft.com/office/drawing/2014/main" id="{E755E452-FA30-152E-AFB8-9F44B870EE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708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4" name="Line 1314">
                <a:extLst>
                  <a:ext uri="{FF2B5EF4-FFF2-40B4-BE49-F238E27FC236}">
                    <a16:creationId xmlns:a16="http://schemas.microsoft.com/office/drawing/2014/main" id="{235DDB3B-AC94-69B9-A8DF-5ED961513A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5" name="Line 1315">
                <a:extLst>
                  <a:ext uri="{FF2B5EF4-FFF2-40B4-BE49-F238E27FC236}">
                    <a16:creationId xmlns:a16="http://schemas.microsoft.com/office/drawing/2014/main" id="{11CABB6B-4259-7E0E-7FC3-E54CB77F83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6" name="Line 1316">
                <a:extLst>
                  <a:ext uri="{FF2B5EF4-FFF2-40B4-BE49-F238E27FC236}">
                    <a16:creationId xmlns:a16="http://schemas.microsoft.com/office/drawing/2014/main" id="{15D218AA-51DF-A4E2-6F5A-0FF8BE54EF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731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7" name="Line 1317">
                <a:extLst>
                  <a:ext uri="{FF2B5EF4-FFF2-40B4-BE49-F238E27FC236}">
                    <a16:creationId xmlns:a16="http://schemas.microsoft.com/office/drawing/2014/main" id="{01286526-26FF-E750-68EA-CDB09CB200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731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8" name="Line 1318">
                <a:extLst>
                  <a:ext uri="{FF2B5EF4-FFF2-40B4-BE49-F238E27FC236}">
                    <a16:creationId xmlns:a16="http://schemas.microsoft.com/office/drawing/2014/main" id="{A7DFEBC0-764A-854A-1255-4FE8FFFE1A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567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19" name="Line 1319">
                <a:extLst>
                  <a:ext uri="{FF2B5EF4-FFF2-40B4-BE49-F238E27FC236}">
                    <a16:creationId xmlns:a16="http://schemas.microsoft.com/office/drawing/2014/main" id="{D8B04818-FF18-9880-C1EA-D624277AFA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0" name="Line 1320">
                <a:extLst>
                  <a:ext uri="{FF2B5EF4-FFF2-40B4-BE49-F238E27FC236}">
                    <a16:creationId xmlns:a16="http://schemas.microsoft.com/office/drawing/2014/main" id="{9865924A-B43A-A3D6-36BD-5444FF946E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1" name="Line 1321">
                <a:extLst>
                  <a:ext uri="{FF2B5EF4-FFF2-40B4-BE49-F238E27FC236}">
                    <a16:creationId xmlns:a16="http://schemas.microsoft.com/office/drawing/2014/main" id="{73241188-5145-BF65-A6BB-E2354F1F52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7552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2" name="Line 1322">
                <a:extLst>
                  <a:ext uri="{FF2B5EF4-FFF2-40B4-BE49-F238E27FC236}">
                    <a16:creationId xmlns:a16="http://schemas.microsoft.com/office/drawing/2014/main" id="{527A71CB-5F88-E506-479E-8145062805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755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3" name="Line 1323">
                <a:extLst>
                  <a:ext uri="{FF2B5EF4-FFF2-40B4-BE49-F238E27FC236}">
                    <a16:creationId xmlns:a16="http://schemas.microsoft.com/office/drawing/2014/main" id="{46B51B4A-8CDC-2CEA-6376-AB6AF5AD19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591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4" name="Line 1324">
                <a:extLst>
                  <a:ext uri="{FF2B5EF4-FFF2-40B4-BE49-F238E27FC236}">
                    <a16:creationId xmlns:a16="http://schemas.microsoft.com/office/drawing/2014/main" id="{F34D3B83-25DF-32C5-A5BB-CA38EFD692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5" name="Line 1325">
                <a:extLst>
                  <a:ext uri="{FF2B5EF4-FFF2-40B4-BE49-F238E27FC236}">
                    <a16:creationId xmlns:a16="http://schemas.microsoft.com/office/drawing/2014/main" id="{F24A2B29-D536-D2CB-6007-8EFC9D0784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6" name="Line 1326">
                <a:extLst>
                  <a:ext uri="{FF2B5EF4-FFF2-40B4-BE49-F238E27FC236}">
                    <a16:creationId xmlns:a16="http://schemas.microsoft.com/office/drawing/2014/main" id="{371AAE95-8155-6A60-8A56-74792409A9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7787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7" name="Line 1327">
                <a:extLst>
                  <a:ext uri="{FF2B5EF4-FFF2-40B4-BE49-F238E27FC236}">
                    <a16:creationId xmlns:a16="http://schemas.microsoft.com/office/drawing/2014/main" id="{82EDE23F-37FE-2A54-C846-5A75673696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7787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8" name="Line 1328">
                <a:extLst>
                  <a:ext uri="{FF2B5EF4-FFF2-40B4-BE49-F238E27FC236}">
                    <a16:creationId xmlns:a16="http://schemas.microsoft.com/office/drawing/2014/main" id="{C1402F9D-76F4-5174-22ED-D75A65BEA8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29" name="Line 1329">
                <a:extLst>
                  <a:ext uri="{FF2B5EF4-FFF2-40B4-BE49-F238E27FC236}">
                    <a16:creationId xmlns:a16="http://schemas.microsoft.com/office/drawing/2014/main" id="{A8C24A73-06F4-50FE-CED3-7ED091E078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0" name="Line 1330">
                <a:extLst>
                  <a:ext uri="{FF2B5EF4-FFF2-40B4-BE49-F238E27FC236}">
                    <a16:creationId xmlns:a16="http://schemas.microsoft.com/office/drawing/2014/main" id="{7C52855F-8778-9C16-EC63-6ED97CEEC2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614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1" name="Line 1331">
                <a:extLst>
                  <a:ext uri="{FF2B5EF4-FFF2-40B4-BE49-F238E27FC236}">
                    <a16:creationId xmlns:a16="http://schemas.microsoft.com/office/drawing/2014/main" id="{B940E0C3-589E-2BA4-1D77-1FB64CAAF5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8022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2" name="Line 1332">
                <a:extLst>
                  <a:ext uri="{FF2B5EF4-FFF2-40B4-BE49-F238E27FC236}">
                    <a16:creationId xmlns:a16="http://schemas.microsoft.com/office/drawing/2014/main" id="{5951F9A3-6282-C14A-A8BB-B325B774D5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802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3" name="Line 1333">
                <a:extLst>
                  <a:ext uri="{FF2B5EF4-FFF2-40B4-BE49-F238E27FC236}">
                    <a16:creationId xmlns:a16="http://schemas.microsoft.com/office/drawing/2014/main" id="{7D0EDCC4-EA11-9D57-F6F3-ABDEA5AB97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4" name="Line 1334">
                <a:extLst>
                  <a:ext uri="{FF2B5EF4-FFF2-40B4-BE49-F238E27FC236}">
                    <a16:creationId xmlns:a16="http://schemas.microsoft.com/office/drawing/2014/main" id="{043EE6A1-FE6A-451A-02A0-C2956FB7C7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5" name="Line 1335">
                <a:extLst>
                  <a:ext uri="{FF2B5EF4-FFF2-40B4-BE49-F238E27FC236}">
                    <a16:creationId xmlns:a16="http://schemas.microsoft.com/office/drawing/2014/main" id="{B18BB203-C739-AF79-4D8E-DE5AB8727E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637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6" name="Line 1336">
                <a:extLst>
                  <a:ext uri="{FF2B5EF4-FFF2-40B4-BE49-F238E27FC236}">
                    <a16:creationId xmlns:a16="http://schemas.microsoft.com/office/drawing/2014/main" id="{5C997199-3D30-960F-19F9-D8309BD9A6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825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7" name="Line 1337">
                <a:extLst>
                  <a:ext uri="{FF2B5EF4-FFF2-40B4-BE49-F238E27FC236}">
                    <a16:creationId xmlns:a16="http://schemas.microsoft.com/office/drawing/2014/main" id="{910BEA94-A3BD-BE04-3BD8-1E2F906155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825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8" name="Line 1338">
                <a:extLst>
                  <a:ext uri="{FF2B5EF4-FFF2-40B4-BE49-F238E27FC236}">
                    <a16:creationId xmlns:a16="http://schemas.microsoft.com/office/drawing/2014/main" id="{619D8BC8-F2A5-2DDC-57CE-95517FB188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39" name="Line 1339">
                <a:extLst>
                  <a:ext uri="{FF2B5EF4-FFF2-40B4-BE49-F238E27FC236}">
                    <a16:creationId xmlns:a16="http://schemas.microsoft.com/office/drawing/2014/main" id="{9052F01C-A414-CB45-8F2B-01AA97C4EC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0" name="Line 1340">
                <a:extLst>
                  <a:ext uri="{FF2B5EF4-FFF2-40B4-BE49-F238E27FC236}">
                    <a16:creationId xmlns:a16="http://schemas.microsoft.com/office/drawing/2014/main" id="{7C6ECED6-65DB-BD48-25D8-BB9E475E40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661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1" name="Line 1341">
                <a:extLst>
                  <a:ext uri="{FF2B5EF4-FFF2-40B4-BE49-F238E27FC236}">
                    <a16:creationId xmlns:a16="http://schemas.microsoft.com/office/drawing/2014/main" id="{E69CDB4E-BFA9-A45E-4E83-4CFDAD6EE4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848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2" name="Line 1342">
                <a:extLst>
                  <a:ext uri="{FF2B5EF4-FFF2-40B4-BE49-F238E27FC236}">
                    <a16:creationId xmlns:a16="http://schemas.microsoft.com/office/drawing/2014/main" id="{9CD082EE-2A78-41A9-A77D-019F2CBC10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848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3" name="Line 1343">
                <a:extLst>
                  <a:ext uri="{FF2B5EF4-FFF2-40B4-BE49-F238E27FC236}">
                    <a16:creationId xmlns:a16="http://schemas.microsoft.com/office/drawing/2014/main" id="{86C5F25E-4960-C6A2-BBA2-A71DA93FF3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4" name="Line 1344">
                <a:extLst>
                  <a:ext uri="{FF2B5EF4-FFF2-40B4-BE49-F238E27FC236}">
                    <a16:creationId xmlns:a16="http://schemas.microsoft.com/office/drawing/2014/main" id="{7178AE07-03A6-56BE-E788-F0D3767C7F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5" name="Line 1345">
                <a:extLst>
                  <a:ext uri="{FF2B5EF4-FFF2-40B4-BE49-F238E27FC236}">
                    <a16:creationId xmlns:a16="http://schemas.microsoft.com/office/drawing/2014/main" id="{BC7CD877-22DD-D4C6-325A-D968CA9BE3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8723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6" name="Line 1346">
                <a:extLst>
                  <a:ext uri="{FF2B5EF4-FFF2-40B4-BE49-F238E27FC236}">
                    <a16:creationId xmlns:a16="http://schemas.microsoft.com/office/drawing/2014/main" id="{5AC15963-3039-A40F-E522-F33AB233D1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684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7" name="Line 1347">
                <a:extLst>
                  <a:ext uri="{FF2B5EF4-FFF2-40B4-BE49-F238E27FC236}">
                    <a16:creationId xmlns:a16="http://schemas.microsoft.com/office/drawing/2014/main" id="{704F8F0D-8FC5-2194-7EB9-640D3D3F79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872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8" name="Line 1348">
                <a:extLst>
                  <a:ext uri="{FF2B5EF4-FFF2-40B4-BE49-F238E27FC236}">
                    <a16:creationId xmlns:a16="http://schemas.microsoft.com/office/drawing/2014/main" id="{EC25BD12-0BC2-9D34-59A8-E20560FFEB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708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49" name="Line 1349">
                <a:extLst>
                  <a:ext uri="{FF2B5EF4-FFF2-40B4-BE49-F238E27FC236}">
                    <a16:creationId xmlns:a16="http://schemas.microsoft.com/office/drawing/2014/main" id="{62B69A8C-99BE-32CB-287E-ACADC11D9F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731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0" name="Line 1350">
                <a:extLst>
                  <a:ext uri="{FF2B5EF4-FFF2-40B4-BE49-F238E27FC236}">
                    <a16:creationId xmlns:a16="http://schemas.microsoft.com/office/drawing/2014/main" id="{9C9814CF-4954-24D6-6B41-C2C6340DA9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7552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1" name="Line 1351">
                <a:extLst>
                  <a:ext uri="{FF2B5EF4-FFF2-40B4-BE49-F238E27FC236}">
                    <a16:creationId xmlns:a16="http://schemas.microsoft.com/office/drawing/2014/main" id="{8FF9DCA9-3E93-9FED-C2CB-F74DCA9EFD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7787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2" name="Line 1352">
                <a:extLst>
                  <a:ext uri="{FF2B5EF4-FFF2-40B4-BE49-F238E27FC236}">
                    <a16:creationId xmlns:a16="http://schemas.microsoft.com/office/drawing/2014/main" id="{85CB0DFB-2531-E742-B16B-B3FE77E65B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8022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3" name="Line 1353">
                <a:extLst>
                  <a:ext uri="{FF2B5EF4-FFF2-40B4-BE49-F238E27FC236}">
                    <a16:creationId xmlns:a16="http://schemas.microsoft.com/office/drawing/2014/main" id="{D0F09E01-488C-49BC-C052-A846D6AB86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825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4" name="Line 1354">
                <a:extLst>
                  <a:ext uri="{FF2B5EF4-FFF2-40B4-BE49-F238E27FC236}">
                    <a16:creationId xmlns:a16="http://schemas.microsoft.com/office/drawing/2014/main" id="{2CE35B49-50FF-4329-E44B-9C498C7EFA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848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5" name="Line 1355">
                <a:extLst>
                  <a:ext uri="{FF2B5EF4-FFF2-40B4-BE49-F238E27FC236}">
                    <a16:creationId xmlns:a16="http://schemas.microsoft.com/office/drawing/2014/main" id="{BEA0C308-90A7-FCA7-013D-23884FB4FA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872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6" name="Line 1356">
                <a:extLst>
                  <a:ext uri="{FF2B5EF4-FFF2-40B4-BE49-F238E27FC236}">
                    <a16:creationId xmlns:a16="http://schemas.microsoft.com/office/drawing/2014/main" id="{C6259EE4-207F-5AFD-3ADC-EA8F369879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7" name="Line 1357">
                <a:extLst>
                  <a:ext uri="{FF2B5EF4-FFF2-40B4-BE49-F238E27FC236}">
                    <a16:creationId xmlns:a16="http://schemas.microsoft.com/office/drawing/2014/main" id="{8EF7F8A9-1809-BF3D-88D1-94039D44C2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8" name="Line 1358">
                <a:extLst>
                  <a:ext uri="{FF2B5EF4-FFF2-40B4-BE49-F238E27FC236}">
                    <a16:creationId xmlns:a16="http://schemas.microsoft.com/office/drawing/2014/main" id="{1E1A2E80-F4E5-3F59-584A-478181B19A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930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59" name="Line 1359">
                <a:extLst>
                  <a:ext uri="{FF2B5EF4-FFF2-40B4-BE49-F238E27FC236}">
                    <a16:creationId xmlns:a16="http://schemas.microsoft.com/office/drawing/2014/main" id="{50657C82-D073-69AF-D82C-68AC1FB638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0924" y="145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0" name="Line 1360">
                <a:extLst>
                  <a:ext uri="{FF2B5EF4-FFF2-40B4-BE49-F238E27FC236}">
                    <a16:creationId xmlns:a16="http://schemas.microsoft.com/office/drawing/2014/main" id="{5096389D-6E1C-2A6F-2731-38747D425C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145" y="145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1" name="Line 1361">
                <a:extLst>
                  <a:ext uri="{FF2B5EF4-FFF2-40B4-BE49-F238E27FC236}">
                    <a16:creationId xmlns:a16="http://schemas.microsoft.com/office/drawing/2014/main" id="{5657979B-6A42-5C41-ECBF-C4E8566759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145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2" name="Line 1362">
                <a:extLst>
                  <a:ext uri="{FF2B5EF4-FFF2-40B4-BE49-F238E27FC236}">
                    <a16:creationId xmlns:a16="http://schemas.microsoft.com/office/drawing/2014/main" id="{7496D5E4-EB86-CFF9-990A-1E4BE20F88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3" name="Line 1363">
                <a:extLst>
                  <a:ext uri="{FF2B5EF4-FFF2-40B4-BE49-F238E27FC236}">
                    <a16:creationId xmlns:a16="http://schemas.microsoft.com/office/drawing/2014/main" id="{94B854EE-D4F8-B4E9-AA62-BDCE2E1B4D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4" name="Line 1364">
                <a:extLst>
                  <a:ext uri="{FF2B5EF4-FFF2-40B4-BE49-F238E27FC236}">
                    <a16:creationId xmlns:a16="http://schemas.microsoft.com/office/drawing/2014/main" id="{7289D949-7C2A-9E15-B8E6-F824AB72C8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5" name="Line 1365">
                <a:extLst>
                  <a:ext uri="{FF2B5EF4-FFF2-40B4-BE49-F238E27FC236}">
                    <a16:creationId xmlns:a16="http://schemas.microsoft.com/office/drawing/2014/main" id="{CF4DBC4A-2AC9-C06D-768C-5536E9B051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6" name="Line 1366">
                <a:extLst>
                  <a:ext uri="{FF2B5EF4-FFF2-40B4-BE49-F238E27FC236}">
                    <a16:creationId xmlns:a16="http://schemas.microsoft.com/office/drawing/2014/main" id="{2D34EA34-C45F-6D4C-549A-72D76FB5B8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7" name="Line 1367">
                <a:extLst>
                  <a:ext uri="{FF2B5EF4-FFF2-40B4-BE49-F238E27FC236}">
                    <a16:creationId xmlns:a16="http://schemas.microsoft.com/office/drawing/2014/main" id="{A1B3DF5A-065B-A5E2-62C6-6D282707FC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8" name="Line 1368">
                <a:extLst>
                  <a:ext uri="{FF2B5EF4-FFF2-40B4-BE49-F238E27FC236}">
                    <a16:creationId xmlns:a16="http://schemas.microsoft.com/office/drawing/2014/main" id="{594FDAC7-5FF1-B96F-8807-93320AB5CE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69" name="Line 1369">
                <a:extLst>
                  <a:ext uri="{FF2B5EF4-FFF2-40B4-BE49-F238E27FC236}">
                    <a16:creationId xmlns:a16="http://schemas.microsoft.com/office/drawing/2014/main" id="{CC8F1E94-3FD8-2DA1-5BB8-9ABF4DC8E0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0" name="Line 1370">
                <a:extLst>
                  <a:ext uri="{FF2B5EF4-FFF2-40B4-BE49-F238E27FC236}">
                    <a16:creationId xmlns:a16="http://schemas.microsoft.com/office/drawing/2014/main" id="{728A9877-A8B3-1D7A-BEBA-C6ECA27E1C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1" name="Line 1371">
                <a:extLst>
                  <a:ext uri="{FF2B5EF4-FFF2-40B4-BE49-F238E27FC236}">
                    <a16:creationId xmlns:a16="http://schemas.microsoft.com/office/drawing/2014/main" id="{DEE8EB25-86C2-1B8E-3CF9-A1FDFB4BE2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2" name="Line 1372">
                <a:extLst>
                  <a:ext uri="{FF2B5EF4-FFF2-40B4-BE49-F238E27FC236}">
                    <a16:creationId xmlns:a16="http://schemas.microsoft.com/office/drawing/2014/main" id="{3FCA27FE-6246-B52F-54EA-045A585C6F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3" name="Line 1373">
                <a:extLst>
                  <a:ext uri="{FF2B5EF4-FFF2-40B4-BE49-F238E27FC236}">
                    <a16:creationId xmlns:a16="http://schemas.microsoft.com/office/drawing/2014/main" id="{F44934EB-37D6-C14C-6822-4D09E0BCD7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4" name="Line 1374">
                <a:extLst>
                  <a:ext uri="{FF2B5EF4-FFF2-40B4-BE49-F238E27FC236}">
                    <a16:creationId xmlns:a16="http://schemas.microsoft.com/office/drawing/2014/main" id="{BC544A75-A1FC-2055-42A1-0B559E2979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5" name="Line 1375">
                <a:extLst>
                  <a:ext uri="{FF2B5EF4-FFF2-40B4-BE49-F238E27FC236}">
                    <a16:creationId xmlns:a16="http://schemas.microsoft.com/office/drawing/2014/main" id="{E4DD72C8-8EE6-CA0D-674B-13C78D8A88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6" name="Line 1376">
                <a:extLst>
                  <a:ext uri="{FF2B5EF4-FFF2-40B4-BE49-F238E27FC236}">
                    <a16:creationId xmlns:a16="http://schemas.microsoft.com/office/drawing/2014/main" id="{FC284E5F-9717-DE40-9F22-C390D2737D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7" name="Line 1377">
                <a:extLst>
                  <a:ext uri="{FF2B5EF4-FFF2-40B4-BE49-F238E27FC236}">
                    <a16:creationId xmlns:a16="http://schemas.microsoft.com/office/drawing/2014/main" id="{48DFF444-2690-D3E5-455F-2BB30E3042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8" name="Line 1378">
                <a:extLst>
                  <a:ext uri="{FF2B5EF4-FFF2-40B4-BE49-F238E27FC236}">
                    <a16:creationId xmlns:a16="http://schemas.microsoft.com/office/drawing/2014/main" id="{03DF36CA-1C4C-A898-BA53-A71CB2D2FD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79" name="Line 1379">
                <a:extLst>
                  <a:ext uri="{FF2B5EF4-FFF2-40B4-BE49-F238E27FC236}">
                    <a16:creationId xmlns:a16="http://schemas.microsoft.com/office/drawing/2014/main" id="{175B303D-2338-1380-321E-C930AEBF03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0" name="Line 1380">
                <a:extLst>
                  <a:ext uri="{FF2B5EF4-FFF2-40B4-BE49-F238E27FC236}">
                    <a16:creationId xmlns:a16="http://schemas.microsoft.com/office/drawing/2014/main" id="{DC14A263-A2F8-6A6C-8E5E-EA81D23CEB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1" name="Line 1381">
                <a:extLst>
                  <a:ext uri="{FF2B5EF4-FFF2-40B4-BE49-F238E27FC236}">
                    <a16:creationId xmlns:a16="http://schemas.microsoft.com/office/drawing/2014/main" id="{8697DA2E-F607-18A9-1C92-6F7FD15B35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2" name="Line 1382">
                <a:extLst>
                  <a:ext uri="{FF2B5EF4-FFF2-40B4-BE49-F238E27FC236}">
                    <a16:creationId xmlns:a16="http://schemas.microsoft.com/office/drawing/2014/main" id="{06247489-EFB3-D856-DCA9-BF6996E573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3" name="Line 1383">
                <a:extLst>
                  <a:ext uri="{FF2B5EF4-FFF2-40B4-BE49-F238E27FC236}">
                    <a16:creationId xmlns:a16="http://schemas.microsoft.com/office/drawing/2014/main" id="{C94D6BE1-20CE-5244-4647-4B52E50377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4" name="Line 1384">
                <a:extLst>
                  <a:ext uri="{FF2B5EF4-FFF2-40B4-BE49-F238E27FC236}">
                    <a16:creationId xmlns:a16="http://schemas.microsoft.com/office/drawing/2014/main" id="{332D1C96-40EF-E0A3-884B-125076B38E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5" name="Line 1385">
                <a:extLst>
                  <a:ext uri="{FF2B5EF4-FFF2-40B4-BE49-F238E27FC236}">
                    <a16:creationId xmlns:a16="http://schemas.microsoft.com/office/drawing/2014/main" id="{C9C179C4-C5A3-995C-3704-5409296847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6" name="Line 1386">
                <a:extLst>
                  <a:ext uri="{FF2B5EF4-FFF2-40B4-BE49-F238E27FC236}">
                    <a16:creationId xmlns:a16="http://schemas.microsoft.com/office/drawing/2014/main" id="{AE630773-A0F2-79E8-1F32-EC8A4A4D63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7" name="Line 1387">
                <a:extLst>
                  <a:ext uri="{FF2B5EF4-FFF2-40B4-BE49-F238E27FC236}">
                    <a16:creationId xmlns:a16="http://schemas.microsoft.com/office/drawing/2014/main" id="{3EA3E3F9-A7D5-4355-B36E-DD05CA8D45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8" name="Line 1388">
                <a:extLst>
                  <a:ext uri="{FF2B5EF4-FFF2-40B4-BE49-F238E27FC236}">
                    <a16:creationId xmlns:a16="http://schemas.microsoft.com/office/drawing/2014/main" id="{68593595-7490-694E-215A-46A9226E6C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89" name="Line 1389">
                <a:extLst>
                  <a:ext uri="{FF2B5EF4-FFF2-40B4-BE49-F238E27FC236}">
                    <a16:creationId xmlns:a16="http://schemas.microsoft.com/office/drawing/2014/main" id="{55C13B9B-80A0-8FBA-C04E-6774182DE0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0" name="Line 1390">
                <a:extLst>
                  <a:ext uri="{FF2B5EF4-FFF2-40B4-BE49-F238E27FC236}">
                    <a16:creationId xmlns:a16="http://schemas.microsoft.com/office/drawing/2014/main" id="{30CB755F-F807-BEE4-4D3E-503C91A496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1" name="Line 1391">
                <a:extLst>
                  <a:ext uri="{FF2B5EF4-FFF2-40B4-BE49-F238E27FC236}">
                    <a16:creationId xmlns:a16="http://schemas.microsoft.com/office/drawing/2014/main" id="{2F5DDA81-4B73-8BBB-4BD5-95CB730F3C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2" name="Line 1392">
                <a:extLst>
                  <a:ext uri="{FF2B5EF4-FFF2-40B4-BE49-F238E27FC236}">
                    <a16:creationId xmlns:a16="http://schemas.microsoft.com/office/drawing/2014/main" id="{4AFA9AB1-9695-5187-4F68-94CE6083F7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3" name="Line 1393">
                <a:extLst>
                  <a:ext uri="{FF2B5EF4-FFF2-40B4-BE49-F238E27FC236}">
                    <a16:creationId xmlns:a16="http://schemas.microsoft.com/office/drawing/2014/main" id="{4B367640-7716-DADE-4510-400FA8E433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4" name="Line 1394">
                <a:extLst>
                  <a:ext uri="{FF2B5EF4-FFF2-40B4-BE49-F238E27FC236}">
                    <a16:creationId xmlns:a16="http://schemas.microsoft.com/office/drawing/2014/main" id="{325F608F-094A-05D9-45C7-3A0AB23B04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5" name="Line 1395">
                <a:extLst>
                  <a:ext uri="{FF2B5EF4-FFF2-40B4-BE49-F238E27FC236}">
                    <a16:creationId xmlns:a16="http://schemas.microsoft.com/office/drawing/2014/main" id="{C5FED974-9347-9CEC-F9F8-97E7FF74F4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6" name="Line 1396">
                <a:extLst>
                  <a:ext uri="{FF2B5EF4-FFF2-40B4-BE49-F238E27FC236}">
                    <a16:creationId xmlns:a16="http://schemas.microsoft.com/office/drawing/2014/main" id="{DD561E66-3BC0-C141-1A44-3BD898AAF1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7" name="Line 1397">
                <a:extLst>
                  <a:ext uri="{FF2B5EF4-FFF2-40B4-BE49-F238E27FC236}">
                    <a16:creationId xmlns:a16="http://schemas.microsoft.com/office/drawing/2014/main" id="{D1150659-671E-188A-F43D-8833FB8121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8" name="Line 1398">
                <a:extLst>
                  <a:ext uri="{FF2B5EF4-FFF2-40B4-BE49-F238E27FC236}">
                    <a16:creationId xmlns:a16="http://schemas.microsoft.com/office/drawing/2014/main" id="{3A32AF89-BC79-26D0-CB1E-ACD2CC505C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299" name="Line 1399">
                <a:extLst>
                  <a:ext uri="{FF2B5EF4-FFF2-40B4-BE49-F238E27FC236}">
                    <a16:creationId xmlns:a16="http://schemas.microsoft.com/office/drawing/2014/main" id="{F92A05A2-AD70-3304-BAA5-09AF89E3DE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0" name="Line 1400">
                <a:extLst>
                  <a:ext uri="{FF2B5EF4-FFF2-40B4-BE49-F238E27FC236}">
                    <a16:creationId xmlns:a16="http://schemas.microsoft.com/office/drawing/2014/main" id="{7761AF82-8B43-38A7-47D8-194BB36D74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1" name="Line 1401">
                <a:extLst>
                  <a:ext uri="{FF2B5EF4-FFF2-40B4-BE49-F238E27FC236}">
                    <a16:creationId xmlns:a16="http://schemas.microsoft.com/office/drawing/2014/main" id="{A0FE5BD8-D6C3-69FB-4A2F-38B2A7ADC6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2" name="Line 1402">
                <a:extLst>
                  <a:ext uri="{FF2B5EF4-FFF2-40B4-BE49-F238E27FC236}">
                    <a16:creationId xmlns:a16="http://schemas.microsoft.com/office/drawing/2014/main" id="{1578BB4C-4FE5-B856-5647-2BDDD8FC4E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3" name="Line 1403">
                <a:extLst>
                  <a:ext uri="{FF2B5EF4-FFF2-40B4-BE49-F238E27FC236}">
                    <a16:creationId xmlns:a16="http://schemas.microsoft.com/office/drawing/2014/main" id="{D9C754CF-606B-115B-B7E1-11D526F7E8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4" name="Line 1404">
                <a:extLst>
                  <a:ext uri="{FF2B5EF4-FFF2-40B4-BE49-F238E27FC236}">
                    <a16:creationId xmlns:a16="http://schemas.microsoft.com/office/drawing/2014/main" id="{424E212E-AE01-1E65-BDD4-E25CBA00A0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5" name="Line 1405">
                <a:extLst>
                  <a:ext uri="{FF2B5EF4-FFF2-40B4-BE49-F238E27FC236}">
                    <a16:creationId xmlns:a16="http://schemas.microsoft.com/office/drawing/2014/main" id="{6415397E-61E9-00E9-37E5-F43D35E9C3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6" name="Line 1406">
                <a:extLst>
                  <a:ext uri="{FF2B5EF4-FFF2-40B4-BE49-F238E27FC236}">
                    <a16:creationId xmlns:a16="http://schemas.microsoft.com/office/drawing/2014/main" id="{8DD43B2E-33BE-4D6E-41EE-99B3DA55A5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7" name="Line 1407">
                <a:extLst>
                  <a:ext uri="{FF2B5EF4-FFF2-40B4-BE49-F238E27FC236}">
                    <a16:creationId xmlns:a16="http://schemas.microsoft.com/office/drawing/2014/main" id="{47F28D1D-C008-8E5C-02DE-6FF728F888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8" name="Line 1408">
                <a:extLst>
                  <a:ext uri="{FF2B5EF4-FFF2-40B4-BE49-F238E27FC236}">
                    <a16:creationId xmlns:a16="http://schemas.microsoft.com/office/drawing/2014/main" id="{922F51C5-7746-80D3-25B0-9BCEA48BBD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09" name="Line 1409">
                <a:extLst>
                  <a:ext uri="{FF2B5EF4-FFF2-40B4-BE49-F238E27FC236}">
                    <a16:creationId xmlns:a16="http://schemas.microsoft.com/office/drawing/2014/main" id="{00B79C75-9704-B570-C099-2B5B3708AC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310" name="Line 1410">
                <a:extLst>
                  <a:ext uri="{FF2B5EF4-FFF2-40B4-BE49-F238E27FC236}">
                    <a16:creationId xmlns:a16="http://schemas.microsoft.com/office/drawing/2014/main" id="{8654199C-EAC3-E017-CF63-440D0803B9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3" name="Group 1612">
              <a:extLst>
                <a:ext uri="{FF2B5EF4-FFF2-40B4-BE49-F238E27FC236}">
                  <a16:creationId xmlns:a16="http://schemas.microsoft.com/office/drawing/2014/main" id="{638E89D2-95A9-D57F-8648-9720F277913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81" y="1455"/>
              <a:ext cx="8404" cy="7503"/>
              <a:chOff x="3581" y="1455"/>
              <a:chExt cx="8404" cy="7503"/>
            </a:xfrm>
          </p:grpSpPr>
          <p:sp>
            <p:nvSpPr>
              <p:cNvPr id="27911" name="Line 1412">
                <a:extLst>
                  <a:ext uri="{FF2B5EF4-FFF2-40B4-BE49-F238E27FC236}">
                    <a16:creationId xmlns:a16="http://schemas.microsoft.com/office/drawing/2014/main" id="{1140D60C-E699-01CE-E121-F337D29BC7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12" name="Line 1413">
                <a:extLst>
                  <a:ext uri="{FF2B5EF4-FFF2-40B4-BE49-F238E27FC236}">
                    <a16:creationId xmlns:a16="http://schemas.microsoft.com/office/drawing/2014/main" id="{4DCE494E-6601-CFA8-AFC9-D8C72FD00B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13" name="Line 1414">
                <a:extLst>
                  <a:ext uri="{FF2B5EF4-FFF2-40B4-BE49-F238E27FC236}">
                    <a16:creationId xmlns:a16="http://schemas.microsoft.com/office/drawing/2014/main" id="{441AA4DA-2B06-74B5-4900-F8774323D5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14" name="Line 1415">
                <a:extLst>
                  <a:ext uri="{FF2B5EF4-FFF2-40B4-BE49-F238E27FC236}">
                    <a16:creationId xmlns:a16="http://schemas.microsoft.com/office/drawing/2014/main" id="{1A3428CE-B6BE-7FF6-42A5-0774EA6240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15" name="Line 1416">
                <a:extLst>
                  <a:ext uri="{FF2B5EF4-FFF2-40B4-BE49-F238E27FC236}">
                    <a16:creationId xmlns:a16="http://schemas.microsoft.com/office/drawing/2014/main" id="{0D710147-CCE0-C26E-516C-C91CA0836D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16" name="Line 1417">
                <a:extLst>
                  <a:ext uri="{FF2B5EF4-FFF2-40B4-BE49-F238E27FC236}">
                    <a16:creationId xmlns:a16="http://schemas.microsoft.com/office/drawing/2014/main" id="{0676CFC7-180C-3592-FE9B-C3A6E24667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17" name="Line 1418">
                <a:extLst>
                  <a:ext uri="{FF2B5EF4-FFF2-40B4-BE49-F238E27FC236}">
                    <a16:creationId xmlns:a16="http://schemas.microsoft.com/office/drawing/2014/main" id="{DCB61488-A07A-E26C-A6FC-A01599025B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18" name="Line 1419">
                <a:extLst>
                  <a:ext uri="{FF2B5EF4-FFF2-40B4-BE49-F238E27FC236}">
                    <a16:creationId xmlns:a16="http://schemas.microsoft.com/office/drawing/2014/main" id="{B6CF940E-2EE1-6D5A-F172-C84EF06D6C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19" name="Line 1420">
                <a:extLst>
                  <a:ext uri="{FF2B5EF4-FFF2-40B4-BE49-F238E27FC236}">
                    <a16:creationId xmlns:a16="http://schemas.microsoft.com/office/drawing/2014/main" id="{A8C2C5C5-AE5E-867C-3F87-A4D30EE592E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20" name="Line 1421">
                <a:extLst>
                  <a:ext uri="{FF2B5EF4-FFF2-40B4-BE49-F238E27FC236}">
                    <a16:creationId xmlns:a16="http://schemas.microsoft.com/office/drawing/2014/main" id="{8114F1C5-A318-2C2E-5E51-B9BC703F12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21" name="Line 1422">
                <a:extLst>
                  <a:ext uri="{FF2B5EF4-FFF2-40B4-BE49-F238E27FC236}">
                    <a16:creationId xmlns:a16="http://schemas.microsoft.com/office/drawing/2014/main" id="{F39CCA37-794B-1C8C-EA64-2718B7A749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22" name="Line 1423">
                <a:extLst>
                  <a:ext uri="{FF2B5EF4-FFF2-40B4-BE49-F238E27FC236}">
                    <a16:creationId xmlns:a16="http://schemas.microsoft.com/office/drawing/2014/main" id="{47201E0F-8007-F6D2-3AB5-8428D42B4D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23" name="Line 1424">
                <a:extLst>
                  <a:ext uri="{FF2B5EF4-FFF2-40B4-BE49-F238E27FC236}">
                    <a16:creationId xmlns:a16="http://schemas.microsoft.com/office/drawing/2014/main" id="{08BB0179-7984-9F00-5593-02EFD6285B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24" name="Line 1425">
                <a:extLst>
                  <a:ext uri="{FF2B5EF4-FFF2-40B4-BE49-F238E27FC236}">
                    <a16:creationId xmlns:a16="http://schemas.microsoft.com/office/drawing/2014/main" id="{225A568D-058A-B5AD-D974-DE41CA6C1F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342" y="895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25" name="Rectangle 1426">
                <a:extLst>
                  <a:ext uri="{FF2B5EF4-FFF2-40B4-BE49-F238E27FC236}">
                    <a16:creationId xmlns:a16="http://schemas.microsoft.com/office/drawing/2014/main" id="{7BE6C4D5-B85B-599C-8634-4ECC8E89E91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029" y="1476"/>
                <a:ext cx="946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November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26" name="Rectangle 1427">
                <a:extLst>
                  <a:ext uri="{FF2B5EF4-FFF2-40B4-BE49-F238E27FC236}">
                    <a16:creationId xmlns:a16="http://schemas.microsoft.com/office/drawing/2014/main" id="{F189AF60-BCF0-160E-6743-591EA988FB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27" name="Rectangle 1428">
                <a:extLst>
                  <a:ext uri="{FF2B5EF4-FFF2-40B4-BE49-F238E27FC236}">
                    <a16:creationId xmlns:a16="http://schemas.microsoft.com/office/drawing/2014/main" id="{912AADEE-0339-D250-D4A1-F03C41FB1C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1750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28" name="Rectangle 1429">
                <a:extLst>
                  <a:ext uri="{FF2B5EF4-FFF2-40B4-BE49-F238E27FC236}">
                    <a16:creationId xmlns:a16="http://schemas.microsoft.com/office/drawing/2014/main" id="{F8335F02-4DAB-0826-3086-2EAB8965E5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668" y="1848"/>
                <a:ext cx="299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   Allerheiligen*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29" name="Rectangle 1430">
                <a:extLst>
                  <a:ext uri="{FF2B5EF4-FFF2-40B4-BE49-F238E27FC236}">
                    <a16:creationId xmlns:a16="http://schemas.microsoft.com/office/drawing/2014/main" id="{E1555AD1-D6DD-BD13-F907-D4DB400713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0" name="Rectangle 1431">
                <a:extLst>
                  <a:ext uri="{FF2B5EF4-FFF2-40B4-BE49-F238E27FC236}">
                    <a16:creationId xmlns:a16="http://schemas.microsoft.com/office/drawing/2014/main" id="{4890B6D1-84CC-C4CF-47CB-1F8B3A83C6A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1984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1" name="Rectangle 1432">
                <a:extLst>
                  <a:ext uri="{FF2B5EF4-FFF2-40B4-BE49-F238E27FC236}">
                    <a16:creationId xmlns:a16="http://schemas.microsoft.com/office/drawing/2014/main" id="{31526C5A-79D8-ABE3-9F89-DF192D73A1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82" y="1949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2" name="Rectangle 1433">
                <a:extLst>
                  <a:ext uri="{FF2B5EF4-FFF2-40B4-BE49-F238E27FC236}">
                    <a16:creationId xmlns:a16="http://schemas.microsoft.com/office/drawing/2014/main" id="{A00BBC5D-F3B8-9043-448A-A7650BA75C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3" name="Rectangle 1434">
                <a:extLst>
                  <a:ext uri="{FF2B5EF4-FFF2-40B4-BE49-F238E27FC236}">
                    <a16:creationId xmlns:a16="http://schemas.microsoft.com/office/drawing/2014/main" id="{FDF2D4C2-22A6-579D-42F6-536B13F5E5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2219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4" name="Rectangle 1435">
                <a:extLst>
                  <a:ext uri="{FF2B5EF4-FFF2-40B4-BE49-F238E27FC236}">
                    <a16:creationId xmlns:a16="http://schemas.microsoft.com/office/drawing/2014/main" id="{CEEDD2E8-C37D-5A34-5E16-84168D0D8A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5" name="Rectangle 1436">
                <a:extLst>
                  <a:ext uri="{FF2B5EF4-FFF2-40B4-BE49-F238E27FC236}">
                    <a16:creationId xmlns:a16="http://schemas.microsoft.com/office/drawing/2014/main" id="{93F4D19F-D442-280E-FFDC-3276E770C6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245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6" name="Rectangle 1437">
                <a:extLst>
                  <a:ext uri="{FF2B5EF4-FFF2-40B4-BE49-F238E27FC236}">
                    <a16:creationId xmlns:a16="http://schemas.microsoft.com/office/drawing/2014/main" id="{05E2D64A-4DBE-1A29-94B8-4501D55D5A3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7" name="Rectangle 1438">
                <a:extLst>
                  <a:ext uri="{FF2B5EF4-FFF2-40B4-BE49-F238E27FC236}">
                    <a16:creationId xmlns:a16="http://schemas.microsoft.com/office/drawing/2014/main" id="{50926A16-22A8-4FC8-DDBA-F1A4FE7F56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2688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8" name="Rectangle 1439">
                <a:extLst>
                  <a:ext uri="{FF2B5EF4-FFF2-40B4-BE49-F238E27FC236}">
                    <a16:creationId xmlns:a16="http://schemas.microsoft.com/office/drawing/2014/main" id="{F1018719-7528-6946-C1AE-93B436FF53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39" name="Rectangle 1440">
                <a:extLst>
                  <a:ext uri="{FF2B5EF4-FFF2-40B4-BE49-F238E27FC236}">
                    <a16:creationId xmlns:a16="http://schemas.microsoft.com/office/drawing/2014/main" id="{9922852D-9764-4756-6EFD-4B94909A3C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2923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0" name="Rectangle 1441">
                <a:extLst>
                  <a:ext uri="{FF2B5EF4-FFF2-40B4-BE49-F238E27FC236}">
                    <a16:creationId xmlns:a16="http://schemas.microsoft.com/office/drawing/2014/main" id="{D32DB043-B91F-8F52-B266-CE7155880A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1" name="Rectangle 1442">
                <a:extLst>
                  <a:ext uri="{FF2B5EF4-FFF2-40B4-BE49-F238E27FC236}">
                    <a16:creationId xmlns:a16="http://schemas.microsoft.com/office/drawing/2014/main" id="{071CC45A-A834-6208-3AA4-F43CBD2C14F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315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2" name="Rectangle 1443">
                <a:extLst>
                  <a:ext uri="{FF2B5EF4-FFF2-40B4-BE49-F238E27FC236}">
                    <a16:creationId xmlns:a16="http://schemas.microsoft.com/office/drawing/2014/main" id="{6C976637-2D7A-59C5-105C-ABAEA313E5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3" name="Rectangle 1444">
                <a:extLst>
                  <a:ext uri="{FF2B5EF4-FFF2-40B4-BE49-F238E27FC236}">
                    <a16:creationId xmlns:a16="http://schemas.microsoft.com/office/drawing/2014/main" id="{CF461300-59B0-7AD2-ABA2-64B459F29A7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339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4" name="Rectangle 1445">
                <a:extLst>
                  <a:ext uri="{FF2B5EF4-FFF2-40B4-BE49-F238E27FC236}">
                    <a16:creationId xmlns:a16="http://schemas.microsoft.com/office/drawing/2014/main" id="{6D13EAAF-651B-849A-FCE4-4CFAA2306C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5" name="Rectangle 1446">
                <a:extLst>
                  <a:ext uri="{FF2B5EF4-FFF2-40B4-BE49-F238E27FC236}">
                    <a16:creationId xmlns:a16="http://schemas.microsoft.com/office/drawing/2014/main" id="{B53CF933-5FF9-63BF-B1AD-481F40F3F0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362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6" name="Rectangle 1447">
                <a:extLst>
                  <a:ext uri="{FF2B5EF4-FFF2-40B4-BE49-F238E27FC236}">
                    <a16:creationId xmlns:a16="http://schemas.microsoft.com/office/drawing/2014/main" id="{7AD75773-4BFE-20DE-6739-0443B79089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82" y="3589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7" name="Rectangle 1448">
                <a:extLst>
                  <a:ext uri="{FF2B5EF4-FFF2-40B4-BE49-F238E27FC236}">
                    <a16:creationId xmlns:a16="http://schemas.microsoft.com/office/drawing/2014/main" id="{F1E8A84E-95E2-801F-5655-37CA1A17CB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8" name="Rectangle 1449">
                <a:extLst>
                  <a:ext uri="{FF2B5EF4-FFF2-40B4-BE49-F238E27FC236}">
                    <a16:creationId xmlns:a16="http://schemas.microsoft.com/office/drawing/2014/main" id="{27F28DF4-94D6-5037-CD0A-4F49AAF724D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3862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49" name="Rectangle 1450">
                <a:extLst>
                  <a:ext uri="{FF2B5EF4-FFF2-40B4-BE49-F238E27FC236}">
                    <a16:creationId xmlns:a16="http://schemas.microsoft.com/office/drawing/2014/main" id="{8F923594-5AB2-7FEC-5820-0BE132ED5B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54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0" name="Rectangle 1451">
                <a:extLst>
                  <a:ext uri="{FF2B5EF4-FFF2-40B4-BE49-F238E27FC236}">
                    <a16:creationId xmlns:a16="http://schemas.microsoft.com/office/drawing/2014/main" id="{26009AE6-DCEA-F1BF-9853-B31041D642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033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1" name="Rectangle 1452">
                <a:extLst>
                  <a:ext uri="{FF2B5EF4-FFF2-40B4-BE49-F238E27FC236}">
                    <a16:creationId xmlns:a16="http://schemas.microsoft.com/office/drawing/2014/main" id="{CBA03B18-35DC-8100-D789-D7151E5E10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409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2" name="Rectangle 1453">
                <a:extLst>
                  <a:ext uri="{FF2B5EF4-FFF2-40B4-BE49-F238E27FC236}">
                    <a16:creationId xmlns:a16="http://schemas.microsoft.com/office/drawing/2014/main" id="{CD5AA1C2-1497-B723-3F3A-E5DB307BA3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3" name="Rectangle 1454">
                <a:extLst>
                  <a:ext uri="{FF2B5EF4-FFF2-40B4-BE49-F238E27FC236}">
                    <a16:creationId xmlns:a16="http://schemas.microsoft.com/office/drawing/2014/main" id="{7B12677C-C96F-E6B3-98C7-A2473060D3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4329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4" name="Rectangle 1455">
                <a:extLst>
                  <a:ext uri="{FF2B5EF4-FFF2-40B4-BE49-F238E27FC236}">
                    <a16:creationId xmlns:a16="http://schemas.microsoft.com/office/drawing/2014/main" id="{4CBDF00C-4D0E-DB40-F8D4-1AC85ED4E7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5" name="Rectangle 1456">
                <a:extLst>
                  <a:ext uri="{FF2B5EF4-FFF2-40B4-BE49-F238E27FC236}">
                    <a16:creationId xmlns:a16="http://schemas.microsoft.com/office/drawing/2014/main" id="{81CEE806-D660-2270-3FE8-7E41B95EED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456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6" name="Rectangle 1457">
                <a:extLst>
                  <a:ext uri="{FF2B5EF4-FFF2-40B4-BE49-F238E27FC236}">
                    <a16:creationId xmlns:a16="http://schemas.microsoft.com/office/drawing/2014/main" id="{C9F7AF68-1425-1BDC-A5DF-5D9F63632B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7" name="Rectangle 1458">
                <a:extLst>
                  <a:ext uri="{FF2B5EF4-FFF2-40B4-BE49-F238E27FC236}">
                    <a16:creationId xmlns:a16="http://schemas.microsoft.com/office/drawing/2014/main" id="{B3FB240A-45ED-2221-503D-A248819FF83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479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8" name="Rectangle 1459">
                <a:extLst>
                  <a:ext uri="{FF2B5EF4-FFF2-40B4-BE49-F238E27FC236}">
                    <a16:creationId xmlns:a16="http://schemas.microsoft.com/office/drawing/2014/main" id="{F981FFA1-24CF-94D5-3628-1F62C6FA35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59" name="Rectangle 1460">
                <a:extLst>
                  <a:ext uri="{FF2B5EF4-FFF2-40B4-BE49-F238E27FC236}">
                    <a16:creationId xmlns:a16="http://schemas.microsoft.com/office/drawing/2014/main" id="{8BB4E3BE-A64F-376D-AADB-9981A3CB02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503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0" name="Rectangle 1461">
                <a:extLst>
                  <a:ext uri="{FF2B5EF4-FFF2-40B4-BE49-F238E27FC236}">
                    <a16:creationId xmlns:a16="http://schemas.microsoft.com/office/drawing/2014/main" id="{F1292F85-F2CE-56DE-31FF-8CEFFA04F0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1" name="Rectangle 1462">
                <a:extLst>
                  <a:ext uri="{FF2B5EF4-FFF2-40B4-BE49-F238E27FC236}">
                    <a16:creationId xmlns:a16="http://schemas.microsoft.com/office/drawing/2014/main" id="{3A683BDB-A963-C0C9-A6F6-85690F5270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526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2" name="Rectangle 1463">
                <a:extLst>
                  <a:ext uri="{FF2B5EF4-FFF2-40B4-BE49-F238E27FC236}">
                    <a16:creationId xmlns:a16="http://schemas.microsoft.com/office/drawing/2014/main" id="{5D05A696-4F99-2F5E-A46E-9103FA154E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82" y="523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3" name="Rectangle 1464">
                <a:extLst>
                  <a:ext uri="{FF2B5EF4-FFF2-40B4-BE49-F238E27FC236}">
                    <a16:creationId xmlns:a16="http://schemas.microsoft.com/office/drawing/2014/main" id="{E9352D13-55E5-FB6F-5BFB-43AE75E727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4" name="Rectangle 1465">
                <a:extLst>
                  <a:ext uri="{FF2B5EF4-FFF2-40B4-BE49-F238E27FC236}">
                    <a16:creationId xmlns:a16="http://schemas.microsoft.com/office/drawing/2014/main" id="{4AAF15C9-7A1D-07DB-0C10-5BE007604D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5502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5" name="Rectangle 1466">
                <a:extLst>
                  <a:ext uri="{FF2B5EF4-FFF2-40B4-BE49-F238E27FC236}">
                    <a16:creationId xmlns:a16="http://schemas.microsoft.com/office/drawing/2014/main" id="{852D6952-6F28-A8A1-362C-980896E1D2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6" name="Rectangle 1467">
                <a:extLst>
                  <a:ext uri="{FF2B5EF4-FFF2-40B4-BE49-F238E27FC236}">
                    <a16:creationId xmlns:a16="http://schemas.microsoft.com/office/drawing/2014/main" id="{F06AB5CB-E4E8-72F9-DF8F-5344AC25FB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573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7" name="Rectangle 1468">
                <a:extLst>
                  <a:ext uri="{FF2B5EF4-FFF2-40B4-BE49-F238E27FC236}">
                    <a16:creationId xmlns:a16="http://schemas.microsoft.com/office/drawing/2014/main" id="{D13C8A0F-F7B2-5E14-CA35-8AC0626D38B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591" y="5833"/>
                <a:ext cx="376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Buß- und Bettag*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8" name="Rectangle 1469">
                <a:extLst>
                  <a:ext uri="{FF2B5EF4-FFF2-40B4-BE49-F238E27FC236}">
                    <a16:creationId xmlns:a16="http://schemas.microsoft.com/office/drawing/2014/main" id="{A150BEEB-2161-9A26-22B8-3BF1288B06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69" name="Rectangle 1470">
                <a:extLst>
                  <a:ext uri="{FF2B5EF4-FFF2-40B4-BE49-F238E27FC236}">
                    <a16:creationId xmlns:a16="http://schemas.microsoft.com/office/drawing/2014/main" id="{F632F909-3AAD-0C42-51B0-7BC98CB8AA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5971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0" name="Rectangle 1471">
                <a:extLst>
                  <a:ext uri="{FF2B5EF4-FFF2-40B4-BE49-F238E27FC236}">
                    <a16:creationId xmlns:a16="http://schemas.microsoft.com/office/drawing/2014/main" id="{9B1DC2FC-53F4-D86F-838E-5E27E606B6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1" name="Rectangle 1472">
                <a:extLst>
                  <a:ext uri="{FF2B5EF4-FFF2-40B4-BE49-F238E27FC236}">
                    <a16:creationId xmlns:a16="http://schemas.microsoft.com/office/drawing/2014/main" id="{597E07F1-9C27-A746-52A1-58981E0237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6206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2" name="Rectangle 1473">
                <a:extLst>
                  <a:ext uri="{FF2B5EF4-FFF2-40B4-BE49-F238E27FC236}">
                    <a16:creationId xmlns:a16="http://schemas.microsoft.com/office/drawing/2014/main" id="{73B4F0F9-DAB8-9F99-6231-AB705E8C10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3" name="Rectangle 1474">
                <a:extLst>
                  <a:ext uri="{FF2B5EF4-FFF2-40B4-BE49-F238E27FC236}">
                    <a16:creationId xmlns:a16="http://schemas.microsoft.com/office/drawing/2014/main" id="{49B1FAFF-6FC0-98F1-CE0B-E1293942B6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6441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4" name="Rectangle 1475">
                <a:extLst>
                  <a:ext uri="{FF2B5EF4-FFF2-40B4-BE49-F238E27FC236}">
                    <a16:creationId xmlns:a16="http://schemas.microsoft.com/office/drawing/2014/main" id="{F5BF62AE-8990-5DD3-6FAF-97E4B35C59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5" name="Rectangle 1476">
                <a:extLst>
                  <a:ext uri="{FF2B5EF4-FFF2-40B4-BE49-F238E27FC236}">
                    <a16:creationId xmlns:a16="http://schemas.microsoft.com/office/drawing/2014/main" id="{C6A49CDD-DF9D-BFF2-A94B-4A56F8C3D7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6675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6" name="Rectangle 1477">
                <a:extLst>
                  <a:ext uri="{FF2B5EF4-FFF2-40B4-BE49-F238E27FC236}">
                    <a16:creationId xmlns:a16="http://schemas.microsoft.com/office/drawing/2014/main" id="{EF3169FD-6929-7BBF-14C8-267257DE740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7" name="Rectangle 1478">
                <a:extLst>
                  <a:ext uri="{FF2B5EF4-FFF2-40B4-BE49-F238E27FC236}">
                    <a16:creationId xmlns:a16="http://schemas.microsoft.com/office/drawing/2014/main" id="{17368330-C1C9-24AA-C58D-9D14B80CBEE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6908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8" name="Rectangle 1479">
                <a:extLst>
                  <a:ext uri="{FF2B5EF4-FFF2-40B4-BE49-F238E27FC236}">
                    <a16:creationId xmlns:a16="http://schemas.microsoft.com/office/drawing/2014/main" id="{77F35585-94AE-54C3-0EA8-2E3FBA561D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82" y="687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79" name="Rectangle 1480">
                <a:extLst>
                  <a:ext uri="{FF2B5EF4-FFF2-40B4-BE49-F238E27FC236}">
                    <a16:creationId xmlns:a16="http://schemas.microsoft.com/office/drawing/2014/main" id="{03D376B4-19ED-5762-5641-EFCB7472B2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0" name="Rectangle 1481">
                <a:extLst>
                  <a:ext uri="{FF2B5EF4-FFF2-40B4-BE49-F238E27FC236}">
                    <a16:creationId xmlns:a16="http://schemas.microsoft.com/office/drawing/2014/main" id="{AEE56B97-5078-FC20-9D6F-8FBE9760474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7143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1" name="Rectangle 1482">
                <a:extLst>
                  <a:ext uri="{FF2B5EF4-FFF2-40B4-BE49-F238E27FC236}">
                    <a16:creationId xmlns:a16="http://schemas.microsoft.com/office/drawing/2014/main" id="{4BFBE8E2-F766-EBAD-2A42-5C3A6D7E1C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2" name="Rectangle 1483">
                <a:extLst>
                  <a:ext uri="{FF2B5EF4-FFF2-40B4-BE49-F238E27FC236}">
                    <a16:creationId xmlns:a16="http://schemas.microsoft.com/office/drawing/2014/main" id="{2A51E34A-0703-732E-2918-F009941413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737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3" name="Rectangle 1484">
                <a:extLst>
                  <a:ext uri="{FF2B5EF4-FFF2-40B4-BE49-F238E27FC236}">
                    <a16:creationId xmlns:a16="http://schemas.microsoft.com/office/drawing/2014/main" id="{5740AF38-FDD1-77D5-BFF0-F5C68D70F5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4" name="Rectangle 1485">
                <a:extLst>
                  <a:ext uri="{FF2B5EF4-FFF2-40B4-BE49-F238E27FC236}">
                    <a16:creationId xmlns:a16="http://schemas.microsoft.com/office/drawing/2014/main" id="{2FB92EDF-CDD8-B245-07BB-D57F43CC48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7612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5" name="Rectangle 1486">
                <a:extLst>
                  <a:ext uri="{FF2B5EF4-FFF2-40B4-BE49-F238E27FC236}">
                    <a16:creationId xmlns:a16="http://schemas.microsoft.com/office/drawing/2014/main" id="{C1FFDF1F-24CB-5810-FC32-6FCEEEC5FC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6" name="Rectangle 1487">
                <a:extLst>
                  <a:ext uri="{FF2B5EF4-FFF2-40B4-BE49-F238E27FC236}">
                    <a16:creationId xmlns:a16="http://schemas.microsoft.com/office/drawing/2014/main" id="{DB7D2B68-4935-EF2C-C72C-645A7E1619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784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7" name="Rectangle 1488">
                <a:extLst>
                  <a:ext uri="{FF2B5EF4-FFF2-40B4-BE49-F238E27FC236}">
                    <a16:creationId xmlns:a16="http://schemas.microsoft.com/office/drawing/2014/main" id="{5F440740-A305-2B09-131B-691E74EB0C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8" name="Rectangle 1489">
                <a:extLst>
                  <a:ext uri="{FF2B5EF4-FFF2-40B4-BE49-F238E27FC236}">
                    <a16:creationId xmlns:a16="http://schemas.microsoft.com/office/drawing/2014/main" id="{B5EB96DF-CF26-DFB3-3AFF-EE8E9E5DB1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807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89" name="Rectangle 1490">
                <a:extLst>
                  <a:ext uri="{FF2B5EF4-FFF2-40B4-BE49-F238E27FC236}">
                    <a16:creationId xmlns:a16="http://schemas.microsoft.com/office/drawing/2014/main" id="{85619497-4752-A856-0D0A-8178C68FBA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90" name="Rectangle 1491">
                <a:extLst>
                  <a:ext uri="{FF2B5EF4-FFF2-40B4-BE49-F238E27FC236}">
                    <a16:creationId xmlns:a16="http://schemas.microsoft.com/office/drawing/2014/main" id="{9DCBCC4D-2700-47FA-2134-26DE4B8261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831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91" name="Rectangle 1492">
                <a:extLst>
                  <a:ext uri="{FF2B5EF4-FFF2-40B4-BE49-F238E27FC236}">
                    <a16:creationId xmlns:a16="http://schemas.microsoft.com/office/drawing/2014/main" id="{93C669A0-52C1-53DB-F152-75874E1AE3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948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92" name="Rectangle 1493">
                <a:extLst>
                  <a:ext uri="{FF2B5EF4-FFF2-40B4-BE49-F238E27FC236}">
                    <a16:creationId xmlns:a16="http://schemas.microsoft.com/office/drawing/2014/main" id="{43E2DC82-8C5C-8D90-3417-7FC2B59F19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161" y="8549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93" name="Rectangle 1494">
                <a:extLst>
                  <a:ext uri="{FF2B5EF4-FFF2-40B4-BE49-F238E27FC236}">
                    <a16:creationId xmlns:a16="http://schemas.microsoft.com/office/drawing/2014/main" id="{D41D67F5-5BBB-AC53-7A21-68637EBA3E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782" y="8513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994" name="Rectangle 1495">
                <a:extLst>
                  <a:ext uri="{FF2B5EF4-FFF2-40B4-BE49-F238E27FC236}">
                    <a16:creationId xmlns:a16="http://schemas.microsoft.com/office/drawing/2014/main" id="{17B3D700-65CD-2FE0-0371-0E3FB8861A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87" y="1455"/>
                <a:ext cx="1048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95" name="Freeform 1496">
                <a:extLst>
                  <a:ext uri="{FF2B5EF4-FFF2-40B4-BE49-F238E27FC236}">
                    <a16:creationId xmlns:a16="http://schemas.microsoft.com/office/drawing/2014/main" id="{A062EAF1-B88B-9D2F-1B3A-4634CE1CFF3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587" y="2629"/>
                <a:ext cx="1048" cy="5158"/>
              </a:xfrm>
              <a:custGeom>
                <a:avLst/>
                <a:gdLst>
                  <a:gd name="T0" fmla="*/ 1048 w 1048"/>
                  <a:gd name="T1" fmla="*/ 5040 h 5158"/>
                  <a:gd name="T2" fmla="*/ 414 w 1048"/>
                  <a:gd name="T3" fmla="*/ 5158 h 5158"/>
                  <a:gd name="T4" fmla="*/ 414 w 1048"/>
                  <a:gd name="T5" fmla="*/ 4923 h 5158"/>
                  <a:gd name="T6" fmla="*/ 1048 w 1048"/>
                  <a:gd name="T7" fmla="*/ 5040 h 5158"/>
                  <a:gd name="T8" fmla="*/ 414 w 1048"/>
                  <a:gd name="T9" fmla="*/ 4923 h 5158"/>
                  <a:gd name="T10" fmla="*/ 414 w 1048"/>
                  <a:gd name="T11" fmla="*/ 4923 h 5158"/>
                  <a:gd name="T12" fmla="*/ 216 w 1048"/>
                  <a:gd name="T13" fmla="*/ 5158 h 5158"/>
                  <a:gd name="T14" fmla="*/ 0 w 1048"/>
                  <a:gd name="T15" fmla="*/ 4923 h 5158"/>
                  <a:gd name="T16" fmla="*/ 216 w 1048"/>
                  <a:gd name="T17" fmla="*/ 5158 h 5158"/>
                  <a:gd name="T18" fmla="*/ 0 w 1048"/>
                  <a:gd name="T19" fmla="*/ 4923 h 5158"/>
                  <a:gd name="T20" fmla="*/ 1048 w 1048"/>
                  <a:gd name="T21" fmla="*/ 3399 h 5158"/>
                  <a:gd name="T22" fmla="*/ 414 w 1048"/>
                  <a:gd name="T23" fmla="*/ 3515 h 5158"/>
                  <a:gd name="T24" fmla="*/ 414 w 1048"/>
                  <a:gd name="T25" fmla="*/ 3281 h 5158"/>
                  <a:gd name="T26" fmla="*/ 1048 w 1048"/>
                  <a:gd name="T27" fmla="*/ 3399 h 5158"/>
                  <a:gd name="T28" fmla="*/ 414 w 1048"/>
                  <a:gd name="T29" fmla="*/ 3281 h 5158"/>
                  <a:gd name="T30" fmla="*/ 414 w 1048"/>
                  <a:gd name="T31" fmla="*/ 3281 h 5158"/>
                  <a:gd name="T32" fmla="*/ 216 w 1048"/>
                  <a:gd name="T33" fmla="*/ 3515 h 5158"/>
                  <a:gd name="T34" fmla="*/ 0 w 1048"/>
                  <a:gd name="T35" fmla="*/ 3281 h 5158"/>
                  <a:gd name="T36" fmla="*/ 216 w 1048"/>
                  <a:gd name="T37" fmla="*/ 3515 h 5158"/>
                  <a:gd name="T38" fmla="*/ 0 w 1048"/>
                  <a:gd name="T39" fmla="*/ 3281 h 5158"/>
                  <a:gd name="T40" fmla="*/ 1048 w 1048"/>
                  <a:gd name="T41" fmla="*/ 1756 h 5158"/>
                  <a:gd name="T42" fmla="*/ 414 w 1048"/>
                  <a:gd name="T43" fmla="*/ 1875 h 5158"/>
                  <a:gd name="T44" fmla="*/ 414 w 1048"/>
                  <a:gd name="T45" fmla="*/ 1640 h 5158"/>
                  <a:gd name="T46" fmla="*/ 1048 w 1048"/>
                  <a:gd name="T47" fmla="*/ 1756 h 5158"/>
                  <a:gd name="T48" fmla="*/ 414 w 1048"/>
                  <a:gd name="T49" fmla="*/ 1640 h 5158"/>
                  <a:gd name="T50" fmla="*/ 414 w 1048"/>
                  <a:gd name="T51" fmla="*/ 1640 h 5158"/>
                  <a:gd name="T52" fmla="*/ 216 w 1048"/>
                  <a:gd name="T53" fmla="*/ 1875 h 5158"/>
                  <a:gd name="T54" fmla="*/ 0 w 1048"/>
                  <a:gd name="T55" fmla="*/ 1640 h 5158"/>
                  <a:gd name="T56" fmla="*/ 216 w 1048"/>
                  <a:gd name="T57" fmla="*/ 1875 h 5158"/>
                  <a:gd name="T58" fmla="*/ 0 w 1048"/>
                  <a:gd name="T59" fmla="*/ 1640 h 5158"/>
                  <a:gd name="T60" fmla="*/ 1048 w 1048"/>
                  <a:gd name="T61" fmla="*/ 116 h 5158"/>
                  <a:gd name="T62" fmla="*/ 414 w 1048"/>
                  <a:gd name="T63" fmla="*/ 232 h 5158"/>
                  <a:gd name="T64" fmla="*/ 414 w 1048"/>
                  <a:gd name="T65" fmla="*/ 0 h 5158"/>
                  <a:gd name="T66" fmla="*/ 1048 w 1048"/>
                  <a:gd name="T67" fmla="*/ 116 h 5158"/>
                  <a:gd name="T68" fmla="*/ 414 w 1048"/>
                  <a:gd name="T69" fmla="*/ 0 h 5158"/>
                  <a:gd name="T70" fmla="*/ 414 w 1048"/>
                  <a:gd name="T71" fmla="*/ 0 h 5158"/>
                  <a:gd name="T72" fmla="*/ 216 w 1048"/>
                  <a:gd name="T73" fmla="*/ 232 h 5158"/>
                  <a:gd name="T74" fmla="*/ 0 w 1048"/>
                  <a:gd name="T75" fmla="*/ 0 h 5158"/>
                  <a:gd name="T76" fmla="*/ 216 w 1048"/>
                  <a:gd name="T77" fmla="*/ 232 h 5158"/>
                  <a:gd name="T78" fmla="*/ 0 w 1048"/>
                  <a:gd name="T79" fmla="*/ 0 h 5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48" h="5158">
                    <a:moveTo>
                      <a:pt x="414" y="5040"/>
                    </a:moveTo>
                    <a:lnTo>
                      <a:pt x="1048" y="5040"/>
                    </a:lnTo>
                    <a:lnTo>
                      <a:pt x="1048" y="5158"/>
                    </a:lnTo>
                    <a:lnTo>
                      <a:pt x="414" y="5158"/>
                    </a:lnTo>
                    <a:lnTo>
                      <a:pt x="414" y="5040"/>
                    </a:lnTo>
                    <a:close/>
                    <a:moveTo>
                      <a:pt x="414" y="4923"/>
                    </a:moveTo>
                    <a:lnTo>
                      <a:pt x="1048" y="4923"/>
                    </a:lnTo>
                    <a:lnTo>
                      <a:pt x="1048" y="5040"/>
                    </a:lnTo>
                    <a:lnTo>
                      <a:pt x="414" y="5040"/>
                    </a:lnTo>
                    <a:lnTo>
                      <a:pt x="414" y="4923"/>
                    </a:lnTo>
                    <a:close/>
                    <a:moveTo>
                      <a:pt x="216" y="4923"/>
                    </a:moveTo>
                    <a:lnTo>
                      <a:pt x="414" y="4923"/>
                    </a:lnTo>
                    <a:lnTo>
                      <a:pt x="414" y="5158"/>
                    </a:lnTo>
                    <a:lnTo>
                      <a:pt x="216" y="5158"/>
                    </a:lnTo>
                    <a:lnTo>
                      <a:pt x="216" y="4923"/>
                    </a:lnTo>
                    <a:close/>
                    <a:moveTo>
                      <a:pt x="0" y="4923"/>
                    </a:moveTo>
                    <a:lnTo>
                      <a:pt x="216" y="4923"/>
                    </a:lnTo>
                    <a:lnTo>
                      <a:pt x="216" y="5158"/>
                    </a:lnTo>
                    <a:lnTo>
                      <a:pt x="0" y="5158"/>
                    </a:lnTo>
                    <a:lnTo>
                      <a:pt x="0" y="4923"/>
                    </a:lnTo>
                    <a:close/>
                    <a:moveTo>
                      <a:pt x="414" y="3399"/>
                    </a:moveTo>
                    <a:lnTo>
                      <a:pt x="1048" y="3399"/>
                    </a:lnTo>
                    <a:lnTo>
                      <a:pt x="1048" y="3515"/>
                    </a:lnTo>
                    <a:lnTo>
                      <a:pt x="414" y="3515"/>
                    </a:lnTo>
                    <a:lnTo>
                      <a:pt x="414" y="3399"/>
                    </a:lnTo>
                    <a:close/>
                    <a:moveTo>
                      <a:pt x="414" y="3281"/>
                    </a:moveTo>
                    <a:lnTo>
                      <a:pt x="1048" y="3281"/>
                    </a:lnTo>
                    <a:lnTo>
                      <a:pt x="1048" y="3399"/>
                    </a:lnTo>
                    <a:lnTo>
                      <a:pt x="414" y="3399"/>
                    </a:lnTo>
                    <a:lnTo>
                      <a:pt x="414" y="3281"/>
                    </a:lnTo>
                    <a:close/>
                    <a:moveTo>
                      <a:pt x="216" y="3281"/>
                    </a:moveTo>
                    <a:lnTo>
                      <a:pt x="414" y="3281"/>
                    </a:lnTo>
                    <a:lnTo>
                      <a:pt x="414" y="3515"/>
                    </a:lnTo>
                    <a:lnTo>
                      <a:pt x="216" y="3515"/>
                    </a:lnTo>
                    <a:lnTo>
                      <a:pt x="216" y="3281"/>
                    </a:lnTo>
                    <a:close/>
                    <a:moveTo>
                      <a:pt x="0" y="3281"/>
                    </a:moveTo>
                    <a:lnTo>
                      <a:pt x="216" y="3281"/>
                    </a:lnTo>
                    <a:lnTo>
                      <a:pt x="216" y="3515"/>
                    </a:lnTo>
                    <a:lnTo>
                      <a:pt x="0" y="3515"/>
                    </a:lnTo>
                    <a:lnTo>
                      <a:pt x="0" y="3281"/>
                    </a:lnTo>
                    <a:close/>
                    <a:moveTo>
                      <a:pt x="414" y="1756"/>
                    </a:moveTo>
                    <a:lnTo>
                      <a:pt x="1048" y="1756"/>
                    </a:lnTo>
                    <a:lnTo>
                      <a:pt x="1048" y="1875"/>
                    </a:lnTo>
                    <a:lnTo>
                      <a:pt x="414" y="1875"/>
                    </a:lnTo>
                    <a:lnTo>
                      <a:pt x="414" y="1756"/>
                    </a:lnTo>
                    <a:close/>
                    <a:moveTo>
                      <a:pt x="414" y="1640"/>
                    </a:moveTo>
                    <a:lnTo>
                      <a:pt x="1048" y="1640"/>
                    </a:lnTo>
                    <a:lnTo>
                      <a:pt x="1048" y="1756"/>
                    </a:lnTo>
                    <a:lnTo>
                      <a:pt x="414" y="1756"/>
                    </a:lnTo>
                    <a:lnTo>
                      <a:pt x="414" y="1640"/>
                    </a:lnTo>
                    <a:close/>
                    <a:moveTo>
                      <a:pt x="216" y="1640"/>
                    </a:moveTo>
                    <a:lnTo>
                      <a:pt x="414" y="1640"/>
                    </a:lnTo>
                    <a:lnTo>
                      <a:pt x="414" y="1875"/>
                    </a:lnTo>
                    <a:lnTo>
                      <a:pt x="216" y="1875"/>
                    </a:lnTo>
                    <a:lnTo>
                      <a:pt x="216" y="1640"/>
                    </a:lnTo>
                    <a:close/>
                    <a:moveTo>
                      <a:pt x="0" y="1640"/>
                    </a:moveTo>
                    <a:lnTo>
                      <a:pt x="216" y="1640"/>
                    </a:lnTo>
                    <a:lnTo>
                      <a:pt x="216" y="1875"/>
                    </a:lnTo>
                    <a:lnTo>
                      <a:pt x="0" y="1875"/>
                    </a:lnTo>
                    <a:lnTo>
                      <a:pt x="0" y="1640"/>
                    </a:lnTo>
                    <a:close/>
                    <a:moveTo>
                      <a:pt x="414" y="116"/>
                    </a:moveTo>
                    <a:lnTo>
                      <a:pt x="1048" y="116"/>
                    </a:lnTo>
                    <a:lnTo>
                      <a:pt x="1048" y="232"/>
                    </a:lnTo>
                    <a:lnTo>
                      <a:pt x="414" y="232"/>
                    </a:lnTo>
                    <a:lnTo>
                      <a:pt x="414" y="116"/>
                    </a:lnTo>
                    <a:close/>
                    <a:moveTo>
                      <a:pt x="414" y="0"/>
                    </a:moveTo>
                    <a:lnTo>
                      <a:pt x="1048" y="0"/>
                    </a:lnTo>
                    <a:lnTo>
                      <a:pt x="1048" y="116"/>
                    </a:lnTo>
                    <a:lnTo>
                      <a:pt x="414" y="116"/>
                    </a:lnTo>
                    <a:lnTo>
                      <a:pt x="414" y="0"/>
                    </a:lnTo>
                    <a:close/>
                    <a:moveTo>
                      <a:pt x="216" y="0"/>
                    </a:moveTo>
                    <a:lnTo>
                      <a:pt x="414" y="0"/>
                    </a:lnTo>
                    <a:lnTo>
                      <a:pt x="414" y="232"/>
                    </a:lnTo>
                    <a:lnTo>
                      <a:pt x="216" y="232"/>
                    </a:lnTo>
                    <a:lnTo>
                      <a:pt x="216" y="0"/>
                    </a:lnTo>
                    <a:close/>
                    <a:moveTo>
                      <a:pt x="0" y="0"/>
                    </a:moveTo>
                    <a:lnTo>
                      <a:pt x="216" y="0"/>
                    </a:lnTo>
                    <a:lnTo>
                      <a:pt x="216" y="232"/>
                    </a:lnTo>
                    <a:lnTo>
                      <a:pt x="0" y="23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96" name="Line 1497">
                <a:extLst>
                  <a:ext uri="{FF2B5EF4-FFF2-40B4-BE49-F238E27FC236}">
                    <a16:creationId xmlns:a16="http://schemas.microsoft.com/office/drawing/2014/main" id="{05FAFB8E-0992-A6E6-C485-C0832853D8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97" name="Line 1498">
                <a:extLst>
                  <a:ext uri="{FF2B5EF4-FFF2-40B4-BE49-F238E27FC236}">
                    <a16:creationId xmlns:a16="http://schemas.microsoft.com/office/drawing/2014/main" id="{FF86BCDE-7E10-89EA-007E-AEDF3CF388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895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98" name="Line 1499">
                <a:extLst>
                  <a:ext uri="{FF2B5EF4-FFF2-40B4-BE49-F238E27FC236}">
                    <a16:creationId xmlns:a16="http://schemas.microsoft.com/office/drawing/2014/main" id="{457D30E6-8962-F673-0A67-49D22921C8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895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99" name="Line 1500">
                <a:extLst>
                  <a:ext uri="{FF2B5EF4-FFF2-40B4-BE49-F238E27FC236}">
                    <a16:creationId xmlns:a16="http://schemas.microsoft.com/office/drawing/2014/main" id="{9D1B54BA-A6EB-6AFD-1300-2F6CA01DB6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169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0" name="Line 1501">
                <a:extLst>
                  <a:ext uri="{FF2B5EF4-FFF2-40B4-BE49-F238E27FC236}">
                    <a16:creationId xmlns:a16="http://schemas.microsoft.com/office/drawing/2014/main" id="{DD72C1F0-8AFD-B839-7D53-0B72E72BD9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192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1" name="Line 1502">
                <a:extLst>
                  <a:ext uri="{FF2B5EF4-FFF2-40B4-BE49-F238E27FC236}">
                    <a16:creationId xmlns:a16="http://schemas.microsoft.com/office/drawing/2014/main" id="{7C4B1807-EDD5-7C48-572E-6E1BFBD2B8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215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2" name="Line 1503">
                <a:extLst>
                  <a:ext uri="{FF2B5EF4-FFF2-40B4-BE49-F238E27FC236}">
                    <a16:creationId xmlns:a16="http://schemas.microsoft.com/office/drawing/2014/main" id="{E37C3464-DD01-29DF-DA29-4C74A4A9C0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239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3" name="Line 1504">
                <a:extLst>
                  <a:ext uri="{FF2B5EF4-FFF2-40B4-BE49-F238E27FC236}">
                    <a16:creationId xmlns:a16="http://schemas.microsoft.com/office/drawing/2014/main" id="{7CF1A3F1-6E6D-E656-A2A0-DFA096B38A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262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4" name="Line 1505">
                <a:extLst>
                  <a:ext uri="{FF2B5EF4-FFF2-40B4-BE49-F238E27FC236}">
                    <a16:creationId xmlns:a16="http://schemas.microsoft.com/office/drawing/2014/main" id="{96A865D7-C679-FFC4-BA18-FD6C86F090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2861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5" name="Line 1506">
                <a:extLst>
                  <a:ext uri="{FF2B5EF4-FFF2-40B4-BE49-F238E27FC236}">
                    <a16:creationId xmlns:a16="http://schemas.microsoft.com/office/drawing/2014/main" id="{ACC40BA4-E1FD-2892-77A9-3A1D20A226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3096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6" name="Line 1507">
                <a:extLst>
                  <a:ext uri="{FF2B5EF4-FFF2-40B4-BE49-F238E27FC236}">
                    <a16:creationId xmlns:a16="http://schemas.microsoft.com/office/drawing/2014/main" id="{C3C52DA1-DEA3-36B2-C1AD-9CDEB7C85B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3331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7" name="Line 1508">
                <a:extLst>
                  <a:ext uri="{FF2B5EF4-FFF2-40B4-BE49-F238E27FC236}">
                    <a16:creationId xmlns:a16="http://schemas.microsoft.com/office/drawing/2014/main" id="{45CEBFC3-2C4E-F06D-1B07-5E9159ADDA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356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8" name="Line 1509">
                <a:extLst>
                  <a:ext uri="{FF2B5EF4-FFF2-40B4-BE49-F238E27FC236}">
                    <a16:creationId xmlns:a16="http://schemas.microsoft.com/office/drawing/2014/main" id="{E2253C6D-201A-855A-B641-F2F62FF192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380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09" name="Line 1510">
                <a:extLst>
                  <a:ext uri="{FF2B5EF4-FFF2-40B4-BE49-F238E27FC236}">
                    <a16:creationId xmlns:a16="http://schemas.microsoft.com/office/drawing/2014/main" id="{5C38DDEE-39FB-4540-911F-A9D20676CC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403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0" name="Line 1511">
                <a:extLst>
                  <a:ext uri="{FF2B5EF4-FFF2-40B4-BE49-F238E27FC236}">
                    <a16:creationId xmlns:a16="http://schemas.microsoft.com/office/drawing/2014/main" id="{6D7D6ECC-6B06-8921-9D35-7DDE864FAA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426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1" name="Line 1512">
                <a:extLst>
                  <a:ext uri="{FF2B5EF4-FFF2-40B4-BE49-F238E27FC236}">
                    <a16:creationId xmlns:a16="http://schemas.microsoft.com/office/drawing/2014/main" id="{70399BAE-CF17-359A-2B73-096821B1F8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450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2" name="Line 1513">
                <a:extLst>
                  <a:ext uri="{FF2B5EF4-FFF2-40B4-BE49-F238E27FC236}">
                    <a16:creationId xmlns:a16="http://schemas.microsoft.com/office/drawing/2014/main" id="{5F7CFCC0-0542-A425-D604-08B5D7A14C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473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3" name="Line 1514">
                <a:extLst>
                  <a:ext uri="{FF2B5EF4-FFF2-40B4-BE49-F238E27FC236}">
                    <a16:creationId xmlns:a16="http://schemas.microsoft.com/office/drawing/2014/main" id="{63E48650-416B-EA41-B320-423D1D4D6B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497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4" name="Line 1515">
                <a:extLst>
                  <a:ext uri="{FF2B5EF4-FFF2-40B4-BE49-F238E27FC236}">
                    <a16:creationId xmlns:a16="http://schemas.microsoft.com/office/drawing/2014/main" id="{7B65DDCF-EE79-B32C-FB22-46B78F167F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520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5" name="Line 1516">
                <a:extLst>
                  <a:ext uri="{FF2B5EF4-FFF2-40B4-BE49-F238E27FC236}">
                    <a16:creationId xmlns:a16="http://schemas.microsoft.com/office/drawing/2014/main" id="{B6ABE191-1FBD-AE77-F05A-C52E37E758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544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6" name="Line 1517">
                <a:extLst>
                  <a:ext uri="{FF2B5EF4-FFF2-40B4-BE49-F238E27FC236}">
                    <a16:creationId xmlns:a16="http://schemas.microsoft.com/office/drawing/2014/main" id="{C2B68BB5-AA28-40BF-4B1F-8C8951C14A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567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7" name="Line 1518">
                <a:extLst>
                  <a:ext uri="{FF2B5EF4-FFF2-40B4-BE49-F238E27FC236}">
                    <a16:creationId xmlns:a16="http://schemas.microsoft.com/office/drawing/2014/main" id="{067A43D4-921E-5126-FE23-EAB9668B9A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591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8" name="Line 1519">
                <a:extLst>
                  <a:ext uri="{FF2B5EF4-FFF2-40B4-BE49-F238E27FC236}">
                    <a16:creationId xmlns:a16="http://schemas.microsoft.com/office/drawing/2014/main" id="{C9BD0D64-0E76-1852-23BA-24A91CFF6F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614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19" name="Line 1520">
                <a:extLst>
                  <a:ext uri="{FF2B5EF4-FFF2-40B4-BE49-F238E27FC236}">
                    <a16:creationId xmlns:a16="http://schemas.microsoft.com/office/drawing/2014/main" id="{311704EA-4006-A2C8-DB1B-93680D7F53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637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0" name="Line 1521">
                <a:extLst>
                  <a:ext uri="{FF2B5EF4-FFF2-40B4-BE49-F238E27FC236}">
                    <a16:creationId xmlns:a16="http://schemas.microsoft.com/office/drawing/2014/main" id="{BA9DEC1F-D8AF-602E-29CD-557AE262C4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661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1" name="Line 1522">
                <a:extLst>
                  <a:ext uri="{FF2B5EF4-FFF2-40B4-BE49-F238E27FC236}">
                    <a16:creationId xmlns:a16="http://schemas.microsoft.com/office/drawing/2014/main" id="{AEF07309-5355-E59D-B4FB-D894253D5F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684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2" name="Line 1523">
                <a:extLst>
                  <a:ext uri="{FF2B5EF4-FFF2-40B4-BE49-F238E27FC236}">
                    <a16:creationId xmlns:a16="http://schemas.microsoft.com/office/drawing/2014/main" id="{E96F7F49-E012-5EEA-188F-482D5FD3A6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708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3" name="Line 1524">
                <a:extLst>
                  <a:ext uri="{FF2B5EF4-FFF2-40B4-BE49-F238E27FC236}">
                    <a16:creationId xmlns:a16="http://schemas.microsoft.com/office/drawing/2014/main" id="{74F32E56-BDAD-5A76-7907-5B99725F9E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731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4" name="Line 1525">
                <a:extLst>
                  <a:ext uri="{FF2B5EF4-FFF2-40B4-BE49-F238E27FC236}">
                    <a16:creationId xmlns:a16="http://schemas.microsoft.com/office/drawing/2014/main" id="{98154C19-4A9E-7A2F-AD3A-8E13F5BC61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7552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5" name="Line 1526">
                <a:extLst>
                  <a:ext uri="{FF2B5EF4-FFF2-40B4-BE49-F238E27FC236}">
                    <a16:creationId xmlns:a16="http://schemas.microsoft.com/office/drawing/2014/main" id="{25A4714C-E4FD-2037-D988-50A8B4C845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6" name="Line 1527">
                <a:extLst>
                  <a:ext uri="{FF2B5EF4-FFF2-40B4-BE49-F238E27FC236}">
                    <a16:creationId xmlns:a16="http://schemas.microsoft.com/office/drawing/2014/main" id="{94D1D4EA-90D3-E622-CAD7-64281111B5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7" name="Line 1528">
                <a:extLst>
                  <a:ext uri="{FF2B5EF4-FFF2-40B4-BE49-F238E27FC236}">
                    <a16:creationId xmlns:a16="http://schemas.microsoft.com/office/drawing/2014/main" id="{982B65C5-CA0E-45B0-6EAF-8E61BA8250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7787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8" name="Line 1529">
                <a:extLst>
                  <a:ext uri="{FF2B5EF4-FFF2-40B4-BE49-F238E27FC236}">
                    <a16:creationId xmlns:a16="http://schemas.microsoft.com/office/drawing/2014/main" id="{73C0865E-B5AC-701A-27F9-C81CBF32C0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895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29" name="Line 1530">
                <a:extLst>
                  <a:ext uri="{FF2B5EF4-FFF2-40B4-BE49-F238E27FC236}">
                    <a16:creationId xmlns:a16="http://schemas.microsoft.com/office/drawing/2014/main" id="{6C79C0D4-7377-38AF-A437-363CE6E4B0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8022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0" name="Line 1531">
                <a:extLst>
                  <a:ext uri="{FF2B5EF4-FFF2-40B4-BE49-F238E27FC236}">
                    <a16:creationId xmlns:a16="http://schemas.microsoft.com/office/drawing/2014/main" id="{025C59EA-E17A-4243-5794-414F4425AE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825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1" name="Line 1532">
                <a:extLst>
                  <a:ext uri="{FF2B5EF4-FFF2-40B4-BE49-F238E27FC236}">
                    <a16:creationId xmlns:a16="http://schemas.microsoft.com/office/drawing/2014/main" id="{E0037035-BA3B-F57F-043A-17A477CDFB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848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2" name="Line 1533">
                <a:extLst>
                  <a:ext uri="{FF2B5EF4-FFF2-40B4-BE49-F238E27FC236}">
                    <a16:creationId xmlns:a16="http://schemas.microsoft.com/office/drawing/2014/main" id="{DBF9D858-7B3F-6955-06EF-48461997D8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872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3" name="Line 1534">
                <a:extLst>
                  <a:ext uri="{FF2B5EF4-FFF2-40B4-BE49-F238E27FC236}">
                    <a16:creationId xmlns:a16="http://schemas.microsoft.com/office/drawing/2014/main" id="{8E96E121-9911-CA8E-552A-64AD334E33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4" name="Line 1535">
                <a:extLst>
                  <a:ext uri="{FF2B5EF4-FFF2-40B4-BE49-F238E27FC236}">
                    <a16:creationId xmlns:a16="http://schemas.microsoft.com/office/drawing/2014/main" id="{75D4DC3A-4348-BD76-AF45-F21CE023E2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145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5" name="Line 1536">
                <a:extLst>
                  <a:ext uri="{FF2B5EF4-FFF2-40B4-BE49-F238E27FC236}">
                    <a16:creationId xmlns:a16="http://schemas.microsoft.com/office/drawing/2014/main" id="{D75930F1-7E58-F7CA-7C5B-C2F955CE76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145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6" name="Line 1537">
                <a:extLst>
                  <a:ext uri="{FF2B5EF4-FFF2-40B4-BE49-F238E27FC236}">
                    <a16:creationId xmlns:a16="http://schemas.microsoft.com/office/drawing/2014/main" id="{BE1B9F3F-81B5-2452-CDD8-C31BA06433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001" y="145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7" name="Line 1538">
                <a:extLst>
                  <a:ext uri="{FF2B5EF4-FFF2-40B4-BE49-F238E27FC236}">
                    <a16:creationId xmlns:a16="http://schemas.microsoft.com/office/drawing/2014/main" id="{DA80DBD3-552A-F0D1-465A-7E75C20025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8" name="Line 1539">
                <a:extLst>
                  <a:ext uri="{FF2B5EF4-FFF2-40B4-BE49-F238E27FC236}">
                    <a16:creationId xmlns:a16="http://schemas.microsoft.com/office/drawing/2014/main" id="{42B791C8-11F2-A367-37A2-9BC0BCB4F3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39" name="Line 1540">
                <a:extLst>
                  <a:ext uri="{FF2B5EF4-FFF2-40B4-BE49-F238E27FC236}">
                    <a16:creationId xmlns:a16="http://schemas.microsoft.com/office/drawing/2014/main" id="{A0172EB2-4C17-8C97-F943-B571F66B9C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0" name="Line 1541">
                <a:extLst>
                  <a:ext uri="{FF2B5EF4-FFF2-40B4-BE49-F238E27FC236}">
                    <a16:creationId xmlns:a16="http://schemas.microsoft.com/office/drawing/2014/main" id="{F62F4E79-B19A-22A2-0195-C1302A993F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1" name="Line 1542">
                <a:extLst>
                  <a:ext uri="{FF2B5EF4-FFF2-40B4-BE49-F238E27FC236}">
                    <a16:creationId xmlns:a16="http://schemas.microsoft.com/office/drawing/2014/main" id="{48F44463-0974-5D8A-4081-0DDB4C53D5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2" name="Line 1543">
                <a:extLst>
                  <a:ext uri="{FF2B5EF4-FFF2-40B4-BE49-F238E27FC236}">
                    <a16:creationId xmlns:a16="http://schemas.microsoft.com/office/drawing/2014/main" id="{0F1092D9-9D50-DFFB-F1D2-02B7FFE10A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3" name="Line 1544">
                <a:extLst>
                  <a:ext uri="{FF2B5EF4-FFF2-40B4-BE49-F238E27FC236}">
                    <a16:creationId xmlns:a16="http://schemas.microsoft.com/office/drawing/2014/main" id="{15F29186-2F04-F09E-C749-1935BB1245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4" name="Line 1545">
                <a:extLst>
                  <a:ext uri="{FF2B5EF4-FFF2-40B4-BE49-F238E27FC236}">
                    <a16:creationId xmlns:a16="http://schemas.microsoft.com/office/drawing/2014/main" id="{8FA19CC3-FDC9-E8AD-7887-D37FB00FED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5" name="Line 1546">
                <a:extLst>
                  <a:ext uri="{FF2B5EF4-FFF2-40B4-BE49-F238E27FC236}">
                    <a16:creationId xmlns:a16="http://schemas.microsoft.com/office/drawing/2014/main" id="{3054C4F4-EA3F-D8F5-ACA2-A1F91F5512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6" name="Line 1547">
                <a:extLst>
                  <a:ext uri="{FF2B5EF4-FFF2-40B4-BE49-F238E27FC236}">
                    <a16:creationId xmlns:a16="http://schemas.microsoft.com/office/drawing/2014/main" id="{5A156E6B-E2D4-25B2-EF23-B11A8EBE30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7" name="Line 1548">
                <a:extLst>
                  <a:ext uri="{FF2B5EF4-FFF2-40B4-BE49-F238E27FC236}">
                    <a16:creationId xmlns:a16="http://schemas.microsoft.com/office/drawing/2014/main" id="{38F222B8-738F-AA3B-8D83-D98EEE7567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8" name="Line 1549">
                <a:extLst>
                  <a:ext uri="{FF2B5EF4-FFF2-40B4-BE49-F238E27FC236}">
                    <a16:creationId xmlns:a16="http://schemas.microsoft.com/office/drawing/2014/main" id="{798C536A-2014-A017-221E-9F3AE16FF8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49" name="Line 1550">
                <a:extLst>
                  <a:ext uri="{FF2B5EF4-FFF2-40B4-BE49-F238E27FC236}">
                    <a16:creationId xmlns:a16="http://schemas.microsoft.com/office/drawing/2014/main" id="{3503AAA3-5A96-060A-239D-77B3C33010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0" name="Line 1551">
                <a:extLst>
                  <a:ext uri="{FF2B5EF4-FFF2-40B4-BE49-F238E27FC236}">
                    <a16:creationId xmlns:a16="http://schemas.microsoft.com/office/drawing/2014/main" id="{3CFF85B4-52F1-4758-8032-53FC801D97B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1" name="Line 1552">
                <a:extLst>
                  <a:ext uri="{FF2B5EF4-FFF2-40B4-BE49-F238E27FC236}">
                    <a16:creationId xmlns:a16="http://schemas.microsoft.com/office/drawing/2014/main" id="{38C62E12-2646-E97A-8E72-E7207FE4AC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2" name="Line 1553">
                <a:extLst>
                  <a:ext uri="{FF2B5EF4-FFF2-40B4-BE49-F238E27FC236}">
                    <a16:creationId xmlns:a16="http://schemas.microsoft.com/office/drawing/2014/main" id="{7C70697E-A19C-9A5D-EE69-8CC9AB94AD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1690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3" name="Line 1554">
                <a:extLst>
                  <a:ext uri="{FF2B5EF4-FFF2-40B4-BE49-F238E27FC236}">
                    <a16:creationId xmlns:a16="http://schemas.microsoft.com/office/drawing/2014/main" id="{80883B35-0EF8-BCD0-CA41-20449CBA44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1690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4" name="Line 1555">
                <a:extLst>
                  <a:ext uri="{FF2B5EF4-FFF2-40B4-BE49-F238E27FC236}">
                    <a16:creationId xmlns:a16="http://schemas.microsoft.com/office/drawing/2014/main" id="{65BB467E-B5D9-897C-F920-1BF7B48547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5" name="Line 1556">
                <a:extLst>
                  <a:ext uri="{FF2B5EF4-FFF2-40B4-BE49-F238E27FC236}">
                    <a16:creationId xmlns:a16="http://schemas.microsoft.com/office/drawing/2014/main" id="{03F2DDD5-A570-34DD-BCDC-5A621A3652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6" name="Line 1557">
                <a:extLst>
                  <a:ext uri="{FF2B5EF4-FFF2-40B4-BE49-F238E27FC236}">
                    <a16:creationId xmlns:a16="http://schemas.microsoft.com/office/drawing/2014/main" id="{843D18FD-BB35-9F83-3BA2-9A70FC1A3C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7" name="Line 1558">
                <a:extLst>
                  <a:ext uri="{FF2B5EF4-FFF2-40B4-BE49-F238E27FC236}">
                    <a16:creationId xmlns:a16="http://schemas.microsoft.com/office/drawing/2014/main" id="{54F2D9CD-EBF8-0C94-7CA8-BF3CCC6187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8" name="Line 1559">
                <a:extLst>
                  <a:ext uri="{FF2B5EF4-FFF2-40B4-BE49-F238E27FC236}">
                    <a16:creationId xmlns:a16="http://schemas.microsoft.com/office/drawing/2014/main" id="{7EACB192-FF4E-8050-A1CD-D9FD48DBB3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59" name="Line 1560">
                <a:extLst>
                  <a:ext uri="{FF2B5EF4-FFF2-40B4-BE49-F238E27FC236}">
                    <a16:creationId xmlns:a16="http://schemas.microsoft.com/office/drawing/2014/main" id="{E13D024A-D2DA-2487-1163-4E308F592A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192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0" name="Line 1561">
                <a:extLst>
                  <a:ext uri="{FF2B5EF4-FFF2-40B4-BE49-F238E27FC236}">
                    <a16:creationId xmlns:a16="http://schemas.microsoft.com/office/drawing/2014/main" id="{F6B628F9-BE69-8D70-E00E-64FEB69918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1" name="Line 1562">
                <a:extLst>
                  <a:ext uri="{FF2B5EF4-FFF2-40B4-BE49-F238E27FC236}">
                    <a16:creationId xmlns:a16="http://schemas.microsoft.com/office/drawing/2014/main" id="{26FABB8E-1E7D-5389-E57D-397196A865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2" name="Line 1563">
                <a:extLst>
                  <a:ext uri="{FF2B5EF4-FFF2-40B4-BE49-F238E27FC236}">
                    <a16:creationId xmlns:a16="http://schemas.microsoft.com/office/drawing/2014/main" id="{88BD53CA-FC74-8C6D-A76E-A95A040ECE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192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3" name="Line 1564">
                <a:extLst>
                  <a:ext uri="{FF2B5EF4-FFF2-40B4-BE49-F238E27FC236}">
                    <a16:creationId xmlns:a16="http://schemas.microsoft.com/office/drawing/2014/main" id="{F8AA80E1-3B91-AC4A-46F3-2F9B78B36D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4" name="Line 1565">
                <a:extLst>
                  <a:ext uri="{FF2B5EF4-FFF2-40B4-BE49-F238E27FC236}">
                    <a16:creationId xmlns:a16="http://schemas.microsoft.com/office/drawing/2014/main" id="{02FA06B8-2FC8-A231-CFAC-7C6C691681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5" name="Line 1566">
                <a:extLst>
                  <a:ext uri="{FF2B5EF4-FFF2-40B4-BE49-F238E27FC236}">
                    <a16:creationId xmlns:a16="http://schemas.microsoft.com/office/drawing/2014/main" id="{5231A636-FA19-CF8F-0F2E-82368199C6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6" name="Line 1567">
                <a:extLst>
                  <a:ext uri="{FF2B5EF4-FFF2-40B4-BE49-F238E27FC236}">
                    <a16:creationId xmlns:a16="http://schemas.microsoft.com/office/drawing/2014/main" id="{C620DF0B-269E-6330-71E3-186C3FA15A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7" name="Line 1568">
                <a:extLst>
                  <a:ext uri="{FF2B5EF4-FFF2-40B4-BE49-F238E27FC236}">
                    <a16:creationId xmlns:a16="http://schemas.microsoft.com/office/drawing/2014/main" id="{D1E570DE-8056-D2B3-7EAE-CBEBB66D40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8" name="Line 1569">
                <a:extLst>
                  <a:ext uri="{FF2B5EF4-FFF2-40B4-BE49-F238E27FC236}">
                    <a16:creationId xmlns:a16="http://schemas.microsoft.com/office/drawing/2014/main" id="{BE4E725B-1101-033F-711A-DD24B2D928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69" name="Line 1570">
                <a:extLst>
                  <a:ext uri="{FF2B5EF4-FFF2-40B4-BE49-F238E27FC236}">
                    <a16:creationId xmlns:a16="http://schemas.microsoft.com/office/drawing/2014/main" id="{541280C7-3C23-8475-6329-89F0D6854C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215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0" name="Line 1571">
                <a:extLst>
                  <a:ext uri="{FF2B5EF4-FFF2-40B4-BE49-F238E27FC236}">
                    <a16:creationId xmlns:a16="http://schemas.microsoft.com/office/drawing/2014/main" id="{714D4992-103F-FB44-FDED-9005EFCC01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1" name="Line 1572">
                <a:extLst>
                  <a:ext uri="{FF2B5EF4-FFF2-40B4-BE49-F238E27FC236}">
                    <a16:creationId xmlns:a16="http://schemas.microsoft.com/office/drawing/2014/main" id="{8E594AE1-7872-2F8E-85BD-722EF7AA77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2" name="Line 1573">
                <a:extLst>
                  <a:ext uri="{FF2B5EF4-FFF2-40B4-BE49-F238E27FC236}">
                    <a16:creationId xmlns:a16="http://schemas.microsoft.com/office/drawing/2014/main" id="{E1B71A99-4F2C-8927-2FB8-B0338A1EA9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215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3" name="Line 1574">
                <a:extLst>
                  <a:ext uri="{FF2B5EF4-FFF2-40B4-BE49-F238E27FC236}">
                    <a16:creationId xmlns:a16="http://schemas.microsoft.com/office/drawing/2014/main" id="{37F22B41-125E-40C5-4F44-8070904D72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4" name="Line 1575">
                <a:extLst>
                  <a:ext uri="{FF2B5EF4-FFF2-40B4-BE49-F238E27FC236}">
                    <a16:creationId xmlns:a16="http://schemas.microsoft.com/office/drawing/2014/main" id="{788DF4B5-1183-15D8-D86D-68A221A8B4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5" name="Line 1576">
                <a:extLst>
                  <a:ext uri="{FF2B5EF4-FFF2-40B4-BE49-F238E27FC236}">
                    <a16:creationId xmlns:a16="http://schemas.microsoft.com/office/drawing/2014/main" id="{E348A619-8A94-5180-1472-6F1031783F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6" name="Line 1577">
                <a:extLst>
                  <a:ext uri="{FF2B5EF4-FFF2-40B4-BE49-F238E27FC236}">
                    <a16:creationId xmlns:a16="http://schemas.microsoft.com/office/drawing/2014/main" id="{B831254A-3549-223C-4399-B94FD355B3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7" name="Line 1578">
                <a:extLst>
                  <a:ext uri="{FF2B5EF4-FFF2-40B4-BE49-F238E27FC236}">
                    <a16:creationId xmlns:a16="http://schemas.microsoft.com/office/drawing/2014/main" id="{CA5F9463-C562-196D-B0B8-33E4616F17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8" name="Line 1579">
                <a:extLst>
                  <a:ext uri="{FF2B5EF4-FFF2-40B4-BE49-F238E27FC236}">
                    <a16:creationId xmlns:a16="http://schemas.microsoft.com/office/drawing/2014/main" id="{EA16D399-1605-83DE-624A-0AE7B95CB7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79" name="Line 1580">
                <a:extLst>
                  <a:ext uri="{FF2B5EF4-FFF2-40B4-BE49-F238E27FC236}">
                    <a16:creationId xmlns:a16="http://schemas.microsoft.com/office/drawing/2014/main" id="{E42917CD-3D19-148B-8A31-ADCCA325A1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239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0" name="Line 1581">
                <a:extLst>
                  <a:ext uri="{FF2B5EF4-FFF2-40B4-BE49-F238E27FC236}">
                    <a16:creationId xmlns:a16="http://schemas.microsoft.com/office/drawing/2014/main" id="{F14A0B62-6DFD-F16B-A1E8-349725E503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1" name="Line 1582">
                <a:extLst>
                  <a:ext uri="{FF2B5EF4-FFF2-40B4-BE49-F238E27FC236}">
                    <a16:creationId xmlns:a16="http://schemas.microsoft.com/office/drawing/2014/main" id="{B9F23633-A97B-37DC-5841-E88E5119B0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2" name="Line 1583">
                <a:extLst>
                  <a:ext uri="{FF2B5EF4-FFF2-40B4-BE49-F238E27FC236}">
                    <a16:creationId xmlns:a16="http://schemas.microsoft.com/office/drawing/2014/main" id="{F41DD78B-B2E7-AE44-6466-7CE393ED19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239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3" name="Line 1584">
                <a:extLst>
                  <a:ext uri="{FF2B5EF4-FFF2-40B4-BE49-F238E27FC236}">
                    <a16:creationId xmlns:a16="http://schemas.microsoft.com/office/drawing/2014/main" id="{899B1AD7-7493-1683-D475-4CC59F035E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4" name="Line 1585">
                <a:extLst>
                  <a:ext uri="{FF2B5EF4-FFF2-40B4-BE49-F238E27FC236}">
                    <a16:creationId xmlns:a16="http://schemas.microsoft.com/office/drawing/2014/main" id="{72DF22B9-180D-052F-8FBB-1945F3B9E6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5" name="Line 1586">
                <a:extLst>
                  <a:ext uri="{FF2B5EF4-FFF2-40B4-BE49-F238E27FC236}">
                    <a16:creationId xmlns:a16="http://schemas.microsoft.com/office/drawing/2014/main" id="{C7DBFE90-8207-D275-4547-00A5EF848A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6" name="Line 1587">
                <a:extLst>
                  <a:ext uri="{FF2B5EF4-FFF2-40B4-BE49-F238E27FC236}">
                    <a16:creationId xmlns:a16="http://schemas.microsoft.com/office/drawing/2014/main" id="{21A950F0-6161-F0B4-58C9-0081E26F49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7" name="Line 1588">
                <a:extLst>
                  <a:ext uri="{FF2B5EF4-FFF2-40B4-BE49-F238E27FC236}">
                    <a16:creationId xmlns:a16="http://schemas.microsoft.com/office/drawing/2014/main" id="{2A2795A3-C3FB-37E6-BBEE-F51BACFF1B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8" name="Line 1589">
                <a:extLst>
                  <a:ext uri="{FF2B5EF4-FFF2-40B4-BE49-F238E27FC236}">
                    <a16:creationId xmlns:a16="http://schemas.microsoft.com/office/drawing/2014/main" id="{25C8123C-44AA-32B8-9023-95698429E6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89" name="Line 1590">
                <a:extLst>
                  <a:ext uri="{FF2B5EF4-FFF2-40B4-BE49-F238E27FC236}">
                    <a16:creationId xmlns:a16="http://schemas.microsoft.com/office/drawing/2014/main" id="{7EC2C46F-C4E7-A2E2-A5A3-A57408BEF7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262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0" name="Line 1591">
                <a:extLst>
                  <a:ext uri="{FF2B5EF4-FFF2-40B4-BE49-F238E27FC236}">
                    <a16:creationId xmlns:a16="http://schemas.microsoft.com/office/drawing/2014/main" id="{2A856D79-8B4D-7AE6-CF9D-9D6D4F8F70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1" name="Line 1592">
                <a:extLst>
                  <a:ext uri="{FF2B5EF4-FFF2-40B4-BE49-F238E27FC236}">
                    <a16:creationId xmlns:a16="http://schemas.microsoft.com/office/drawing/2014/main" id="{2B5C5D11-CBDD-97B4-498F-7627A08BF5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2" name="Line 1593">
                <a:extLst>
                  <a:ext uri="{FF2B5EF4-FFF2-40B4-BE49-F238E27FC236}">
                    <a16:creationId xmlns:a16="http://schemas.microsoft.com/office/drawing/2014/main" id="{C4B2B2C3-8E7F-EDFC-2458-23AC319D1A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262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3" name="Line 1594">
                <a:extLst>
                  <a:ext uri="{FF2B5EF4-FFF2-40B4-BE49-F238E27FC236}">
                    <a16:creationId xmlns:a16="http://schemas.microsoft.com/office/drawing/2014/main" id="{DB150ACE-69E0-8A88-90E5-E3A3A59D20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4" name="Line 1595">
                <a:extLst>
                  <a:ext uri="{FF2B5EF4-FFF2-40B4-BE49-F238E27FC236}">
                    <a16:creationId xmlns:a16="http://schemas.microsoft.com/office/drawing/2014/main" id="{7643478A-4A39-EACD-106B-78B627272F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5" name="Line 1596">
                <a:extLst>
                  <a:ext uri="{FF2B5EF4-FFF2-40B4-BE49-F238E27FC236}">
                    <a16:creationId xmlns:a16="http://schemas.microsoft.com/office/drawing/2014/main" id="{C05552DA-F69D-F7EF-DD76-580737F7CE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6" name="Line 1597">
                <a:extLst>
                  <a:ext uri="{FF2B5EF4-FFF2-40B4-BE49-F238E27FC236}">
                    <a16:creationId xmlns:a16="http://schemas.microsoft.com/office/drawing/2014/main" id="{6116EEEF-89B3-867F-1EC0-4172681682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7" name="Line 1598">
                <a:extLst>
                  <a:ext uri="{FF2B5EF4-FFF2-40B4-BE49-F238E27FC236}">
                    <a16:creationId xmlns:a16="http://schemas.microsoft.com/office/drawing/2014/main" id="{D5C70ACF-2B46-F0E3-5775-9175F88AEF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8" name="Line 1599">
                <a:extLst>
                  <a:ext uri="{FF2B5EF4-FFF2-40B4-BE49-F238E27FC236}">
                    <a16:creationId xmlns:a16="http://schemas.microsoft.com/office/drawing/2014/main" id="{EF6B83E4-4921-74A8-B165-91EF951ADD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099" name="Line 1600">
                <a:extLst>
                  <a:ext uri="{FF2B5EF4-FFF2-40B4-BE49-F238E27FC236}">
                    <a16:creationId xmlns:a16="http://schemas.microsoft.com/office/drawing/2014/main" id="{85AAD52A-CE08-9B44-A8CE-AC5F05CB4B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2861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0" name="Line 1601">
                <a:extLst>
                  <a:ext uri="{FF2B5EF4-FFF2-40B4-BE49-F238E27FC236}">
                    <a16:creationId xmlns:a16="http://schemas.microsoft.com/office/drawing/2014/main" id="{35E877CF-07E7-822F-2A62-42EEC6F4BC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1" name="Line 1602">
                <a:extLst>
                  <a:ext uri="{FF2B5EF4-FFF2-40B4-BE49-F238E27FC236}">
                    <a16:creationId xmlns:a16="http://schemas.microsoft.com/office/drawing/2014/main" id="{48895CB3-2BAA-CC1D-22F7-007D522143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2" name="Line 1603">
                <a:extLst>
                  <a:ext uri="{FF2B5EF4-FFF2-40B4-BE49-F238E27FC236}">
                    <a16:creationId xmlns:a16="http://schemas.microsoft.com/office/drawing/2014/main" id="{2D64C3B3-7BA9-5DFF-D98A-86A983E646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2861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3" name="Line 1604">
                <a:extLst>
                  <a:ext uri="{FF2B5EF4-FFF2-40B4-BE49-F238E27FC236}">
                    <a16:creationId xmlns:a16="http://schemas.microsoft.com/office/drawing/2014/main" id="{3A3DE43F-4550-FD61-09DF-D839C744CA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4" name="Line 1605">
                <a:extLst>
                  <a:ext uri="{FF2B5EF4-FFF2-40B4-BE49-F238E27FC236}">
                    <a16:creationId xmlns:a16="http://schemas.microsoft.com/office/drawing/2014/main" id="{4B480773-A787-C676-FB87-F5C4298F03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5" name="Line 1606">
                <a:extLst>
                  <a:ext uri="{FF2B5EF4-FFF2-40B4-BE49-F238E27FC236}">
                    <a16:creationId xmlns:a16="http://schemas.microsoft.com/office/drawing/2014/main" id="{133E9EA4-B8C2-F938-0C29-B8D068C93B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6" name="Line 1607">
                <a:extLst>
                  <a:ext uri="{FF2B5EF4-FFF2-40B4-BE49-F238E27FC236}">
                    <a16:creationId xmlns:a16="http://schemas.microsoft.com/office/drawing/2014/main" id="{5DDDFE24-FB70-F9B4-45A9-3DC02258DA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7" name="Line 1608">
                <a:extLst>
                  <a:ext uri="{FF2B5EF4-FFF2-40B4-BE49-F238E27FC236}">
                    <a16:creationId xmlns:a16="http://schemas.microsoft.com/office/drawing/2014/main" id="{90E07384-0F35-B095-3786-200285C010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8" name="Line 1609">
                <a:extLst>
                  <a:ext uri="{FF2B5EF4-FFF2-40B4-BE49-F238E27FC236}">
                    <a16:creationId xmlns:a16="http://schemas.microsoft.com/office/drawing/2014/main" id="{6C86DFC6-A2B7-27C3-2745-16FD168DDB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09" name="Line 1610">
                <a:extLst>
                  <a:ext uri="{FF2B5EF4-FFF2-40B4-BE49-F238E27FC236}">
                    <a16:creationId xmlns:a16="http://schemas.microsoft.com/office/drawing/2014/main" id="{3773E639-3A09-2918-EB88-FEF46044E9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3096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8110" name="Line 1611">
                <a:extLst>
                  <a:ext uri="{FF2B5EF4-FFF2-40B4-BE49-F238E27FC236}">
                    <a16:creationId xmlns:a16="http://schemas.microsoft.com/office/drawing/2014/main" id="{8A65E372-4E99-A224-61B0-4F78DC6468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4" name="Group 1813">
              <a:extLst>
                <a:ext uri="{FF2B5EF4-FFF2-40B4-BE49-F238E27FC236}">
                  <a16:creationId xmlns:a16="http://schemas.microsoft.com/office/drawing/2014/main" id="{B825C17F-DE66-850F-F474-E3354A35BBE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581" y="1455"/>
              <a:ext cx="4207" cy="7503"/>
              <a:chOff x="3581" y="1455"/>
              <a:chExt cx="4207" cy="7503"/>
            </a:xfrm>
          </p:grpSpPr>
          <p:sp>
            <p:nvSpPr>
              <p:cNvPr id="27711" name="Line 1613">
                <a:extLst>
                  <a:ext uri="{FF2B5EF4-FFF2-40B4-BE49-F238E27FC236}">
                    <a16:creationId xmlns:a16="http://schemas.microsoft.com/office/drawing/2014/main" id="{CB0290F4-C349-8911-EDA0-23A96F0144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3096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12" name="Line 1614">
                <a:extLst>
                  <a:ext uri="{FF2B5EF4-FFF2-40B4-BE49-F238E27FC236}">
                    <a16:creationId xmlns:a16="http://schemas.microsoft.com/office/drawing/2014/main" id="{266C72C3-2795-B9CF-730A-211307CBD0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13" name="Line 1615">
                <a:extLst>
                  <a:ext uri="{FF2B5EF4-FFF2-40B4-BE49-F238E27FC236}">
                    <a16:creationId xmlns:a16="http://schemas.microsoft.com/office/drawing/2014/main" id="{B1E67E19-DC50-F0AB-D953-3986EB0BB3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14" name="Line 1616">
                <a:extLst>
                  <a:ext uri="{FF2B5EF4-FFF2-40B4-BE49-F238E27FC236}">
                    <a16:creationId xmlns:a16="http://schemas.microsoft.com/office/drawing/2014/main" id="{8A3A0036-74AE-CC5A-5238-05785194C7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15" name="Line 1617">
                <a:extLst>
                  <a:ext uri="{FF2B5EF4-FFF2-40B4-BE49-F238E27FC236}">
                    <a16:creationId xmlns:a16="http://schemas.microsoft.com/office/drawing/2014/main" id="{B543F564-85D1-2BE3-3155-90FDB70D11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16" name="Line 1618">
                <a:extLst>
                  <a:ext uri="{FF2B5EF4-FFF2-40B4-BE49-F238E27FC236}">
                    <a16:creationId xmlns:a16="http://schemas.microsoft.com/office/drawing/2014/main" id="{1BE152D6-C317-51DA-253E-F10D989445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17" name="Line 1619">
                <a:extLst>
                  <a:ext uri="{FF2B5EF4-FFF2-40B4-BE49-F238E27FC236}">
                    <a16:creationId xmlns:a16="http://schemas.microsoft.com/office/drawing/2014/main" id="{C4A2F4C5-DFA9-7C81-7479-F0A3F7C8AA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18" name="Line 1620">
                <a:extLst>
                  <a:ext uri="{FF2B5EF4-FFF2-40B4-BE49-F238E27FC236}">
                    <a16:creationId xmlns:a16="http://schemas.microsoft.com/office/drawing/2014/main" id="{67BEEC10-CC61-F6B7-F69E-41CEF8B67C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3331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19" name="Line 1621">
                <a:extLst>
                  <a:ext uri="{FF2B5EF4-FFF2-40B4-BE49-F238E27FC236}">
                    <a16:creationId xmlns:a16="http://schemas.microsoft.com/office/drawing/2014/main" id="{76838544-3F72-6ED6-0BB5-99A1CE764E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0" name="Line 1622">
                <a:extLst>
                  <a:ext uri="{FF2B5EF4-FFF2-40B4-BE49-F238E27FC236}">
                    <a16:creationId xmlns:a16="http://schemas.microsoft.com/office/drawing/2014/main" id="{12DEF6BE-A4E8-5149-A3F1-EC347901E2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3331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1" name="Line 1623">
                <a:extLst>
                  <a:ext uri="{FF2B5EF4-FFF2-40B4-BE49-F238E27FC236}">
                    <a16:creationId xmlns:a16="http://schemas.microsoft.com/office/drawing/2014/main" id="{00E49A9A-C17C-4251-62B9-992F3B6C15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2" name="Line 1624">
                <a:extLst>
                  <a:ext uri="{FF2B5EF4-FFF2-40B4-BE49-F238E27FC236}">
                    <a16:creationId xmlns:a16="http://schemas.microsoft.com/office/drawing/2014/main" id="{5D8A8110-2145-9589-77BB-B9CAB84398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3" name="Line 1625">
                <a:extLst>
                  <a:ext uri="{FF2B5EF4-FFF2-40B4-BE49-F238E27FC236}">
                    <a16:creationId xmlns:a16="http://schemas.microsoft.com/office/drawing/2014/main" id="{D51D538C-71D8-99D7-7B3A-69F30A28A8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4" name="Line 1626">
                <a:extLst>
                  <a:ext uri="{FF2B5EF4-FFF2-40B4-BE49-F238E27FC236}">
                    <a16:creationId xmlns:a16="http://schemas.microsoft.com/office/drawing/2014/main" id="{1AFEA7F4-A473-C0C8-C85F-5AC3F53BE0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5" name="Line 1627">
                <a:extLst>
                  <a:ext uri="{FF2B5EF4-FFF2-40B4-BE49-F238E27FC236}">
                    <a16:creationId xmlns:a16="http://schemas.microsoft.com/office/drawing/2014/main" id="{B40B9D60-89E6-27FC-D717-4D97399669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6" name="Line 1628">
                <a:extLst>
                  <a:ext uri="{FF2B5EF4-FFF2-40B4-BE49-F238E27FC236}">
                    <a16:creationId xmlns:a16="http://schemas.microsoft.com/office/drawing/2014/main" id="{DB02D55B-C7C7-55E1-27BF-85990739B8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7" name="Line 1629">
                <a:extLst>
                  <a:ext uri="{FF2B5EF4-FFF2-40B4-BE49-F238E27FC236}">
                    <a16:creationId xmlns:a16="http://schemas.microsoft.com/office/drawing/2014/main" id="{E846E6A6-FD49-648A-7261-8E9366DF35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356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8" name="Line 1630">
                <a:extLst>
                  <a:ext uri="{FF2B5EF4-FFF2-40B4-BE49-F238E27FC236}">
                    <a16:creationId xmlns:a16="http://schemas.microsoft.com/office/drawing/2014/main" id="{0E5A7633-8685-802E-A637-4B8A2258D4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29" name="Line 1631">
                <a:extLst>
                  <a:ext uri="{FF2B5EF4-FFF2-40B4-BE49-F238E27FC236}">
                    <a16:creationId xmlns:a16="http://schemas.microsoft.com/office/drawing/2014/main" id="{0E8CBEC9-BBB3-41DD-7C4D-E1DCC25FC0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356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0" name="Line 1632">
                <a:extLst>
                  <a:ext uri="{FF2B5EF4-FFF2-40B4-BE49-F238E27FC236}">
                    <a16:creationId xmlns:a16="http://schemas.microsoft.com/office/drawing/2014/main" id="{B6EBAD40-64D9-96E0-82EE-769347AAAC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1" name="Line 1633">
                <a:extLst>
                  <a:ext uri="{FF2B5EF4-FFF2-40B4-BE49-F238E27FC236}">
                    <a16:creationId xmlns:a16="http://schemas.microsoft.com/office/drawing/2014/main" id="{BFF471AB-A5F5-541A-9202-F1DD9DCEEC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2" name="Line 1634">
                <a:extLst>
                  <a:ext uri="{FF2B5EF4-FFF2-40B4-BE49-F238E27FC236}">
                    <a16:creationId xmlns:a16="http://schemas.microsoft.com/office/drawing/2014/main" id="{A5C69D2A-BD72-7F33-CD14-C0106EA114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3" name="Line 1635">
                <a:extLst>
                  <a:ext uri="{FF2B5EF4-FFF2-40B4-BE49-F238E27FC236}">
                    <a16:creationId xmlns:a16="http://schemas.microsoft.com/office/drawing/2014/main" id="{797C32F4-9FE9-BCCB-9EA3-EF56A7360C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4" name="Line 1636">
                <a:extLst>
                  <a:ext uri="{FF2B5EF4-FFF2-40B4-BE49-F238E27FC236}">
                    <a16:creationId xmlns:a16="http://schemas.microsoft.com/office/drawing/2014/main" id="{A8FDC6A7-67E6-5372-BB4C-7397D57711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5" name="Line 1637">
                <a:extLst>
                  <a:ext uri="{FF2B5EF4-FFF2-40B4-BE49-F238E27FC236}">
                    <a16:creationId xmlns:a16="http://schemas.microsoft.com/office/drawing/2014/main" id="{21311F28-C995-3832-7678-55658ABD45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3800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6" name="Line 1638">
                <a:extLst>
                  <a:ext uri="{FF2B5EF4-FFF2-40B4-BE49-F238E27FC236}">
                    <a16:creationId xmlns:a16="http://schemas.microsoft.com/office/drawing/2014/main" id="{1AD452B2-33E2-02CE-90ED-0E08F41F99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3800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7" name="Line 1639">
                <a:extLst>
                  <a:ext uri="{FF2B5EF4-FFF2-40B4-BE49-F238E27FC236}">
                    <a16:creationId xmlns:a16="http://schemas.microsoft.com/office/drawing/2014/main" id="{BBC4D179-F90C-CA4B-7091-0AF7E5D661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8" name="Line 1640">
                <a:extLst>
                  <a:ext uri="{FF2B5EF4-FFF2-40B4-BE49-F238E27FC236}">
                    <a16:creationId xmlns:a16="http://schemas.microsoft.com/office/drawing/2014/main" id="{CB158B64-E297-04B3-47F8-48786A9B0F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39" name="Line 1641">
                <a:extLst>
                  <a:ext uri="{FF2B5EF4-FFF2-40B4-BE49-F238E27FC236}">
                    <a16:creationId xmlns:a16="http://schemas.microsoft.com/office/drawing/2014/main" id="{F8BD7D84-BDA6-2DC0-4634-047453D123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403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0" name="Line 1642">
                <a:extLst>
                  <a:ext uri="{FF2B5EF4-FFF2-40B4-BE49-F238E27FC236}">
                    <a16:creationId xmlns:a16="http://schemas.microsoft.com/office/drawing/2014/main" id="{1E76E7F0-6248-1F0E-C007-A11B60D9B1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403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1" name="Line 1643">
                <a:extLst>
                  <a:ext uri="{FF2B5EF4-FFF2-40B4-BE49-F238E27FC236}">
                    <a16:creationId xmlns:a16="http://schemas.microsoft.com/office/drawing/2014/main" id="{34C3DB6B-9760-C3A4-7789-5C4F20E2C8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2" name="Line 1644">
                <a:extLst>
                  <a:ext uri="{FF2B5EF4-FFF2-40B4-BE49-F238E27FC236}">
                    <a16:creationId xmlns:a16="http://schemas.microsoft.com/office/drawing/2014/main" id="{4AF272FD-E41A-16AA-A097-015605FBC3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3" name="Line 1645">
                <a:extLst>
                  <a:ext uri="{FF2B5EF4-FFF2-40B4-BE49-F238E27FC236}">
                    <a16:creationId xmlns:a16="http://schemas.microsoft.com/office/drawing/2014/main" id="{9E798F04-5EFB-72BB-22A1-4C973BAB6B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426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4" name="Line 1646">
                <a:extLst>
                  <a:ext uri="{FF2B5EF4-FFF2-40B4-BE49-F238E27FC236}">
                    <a16:creationId xmlns:a16="http://schemas.microsoft.com/office/drawing/2014/main" id="{33B474B5-1D3B-C1BF-DCA7-35387D0EB5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426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5" name="Line 1647">
                <a:extLst>
                  <a:ext uri="{FF2B5EF4-FFF2-40B4-BE49-F238E27FC236}">
                    <a16:creationId xmlns:a16="http://schemas.microsoft.com/office/drawing/2014/main" id="{A5C8F0FE-50EA-7350-BC25-D4A190EF72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6" name="Line 1648">
                <a:extLst>
                  <a:ext uri="{FF2B5EF4-FFF2-40B4-BE49-F238E27FC236}">
                    <a16:creationId xmlns:a16="http://schemas.microsoft.com/office/drawing/2014/main" id="{2F594B95-349B-9305-FCE6-E4A6134F39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7" name="Line 1649">
                <a:extLst>
                  <a:ext uri="{FF2B5EF4-FFF2-40B4-BE49-F238E27FC236}">
                    <a16:creationId xmlns:a16="http://schemas.microsoft.com/office/drawing/2014/main" id="{4DC77D8B-28DA-873B-E827-9D18C2C397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450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8" name="Line 1650">
                <a:extLst>
                  <a:ext uri="{FF2B5EF4-FFF2-40B4-BE49-F238E27FC236}">
                    <a16:creationId xmlns:a16="http://schemas.microsoft.com/office/drawing/2014/main" id="{E79FA8F8-0A07-4E85-BD7A-64DEC83B09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450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49" name="Line 1651">
                <a:extLst>
                  <a:ext uri="{FF2B5EF4-FFF2-40B4-BE49-F238E27FC236}">
                    <a16:creationId xmlns:a16="http://schemas.microsoft.com/office/drawing/2014/main" id="{8C668247-0FB3-AC6D-A341-ACD5267624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0" name="Line 1652">
                <a:extLst>
                  <a:ext uri="{FF2B5EF4-FFF2-40B4-BE49-F238E27FC236}">
                    <a16:creationId xmlns:a16="http://schemas.microsoft.com/office/drawing/2014/main" id="{C737DD36-79E8-1B33-94AB-4E553F77DC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1" name="Line 1653">
                <a:extLst>
                  <a:ext uri="{FF2B5EF4-FFF2-40B4-BE49-F238E27FC236}">
                    <a16:creationId xmlns:a16="http://schemas.microsoft.com/office/drawing/2014/main" id="{D0EAC052-0F03-95B6-8BD5-16BF02BD03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473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2" name="Line 1654">
                <a:extLst>
                  <a:ext uri="{FF2B5EF4-FFF2-40B4-BE49-F238E27FC236}">
                    <a16:creationId xmlns:a16="http://schemas.microsoft.com/office/drawing/2014/main" id="{7807259A-9479-DB03-024F-8C324270C0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473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3" name="Line 1655">
                <a:extLst>
                  <a:ext uri="{FF2B5EF4-FFF2-40B4-BE49-F238E27FC236}">
                    <a16:creationId xmlns:a16="http://schemas.microsoft.com/office/drawing/2014/main" id="{5821F862-86C9-4388-1E60-4B3B87A791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4" name="Line 1656">
                <a:extLst>
                  <a:ext uri="{FF2B5EF4-FFF2-40B4-BE49-F238E27FC236}">
                    <a16:creationId xmlns:a16="http://schemas.microsoft.com/office/drawing/2014/main" id="{B43ED9F2-DD13-798A-04BB-89C661E65B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5" name="Line 1657">
                <a:extLst>
                  <a:ext uri="{FF2B5EF4-FFF2-40B4-BE49-F238E27FC236}">
                    <a16:creationId xmlns:a16="http://schemas.microsoft.com/office/drawing/2014/main" id="{ACAFAFD0-7B57-E132-0368-0F82383839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4973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6" name="Line 1658">
                <a:extLst>
                  <a:ext uri="{FF2B5EF4-FFF2-40B4-BE49-F238E27FC236}">
                    <a16:creationId xmlns:a16="http://schemas.microsoft.com/office/drawing/2014/main" id="{4DD0885F-FCA1-7365-1D0C-830FAFBF1A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4973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7" name="Line 1659">
                <a:extLst>
                  <a:ext uri="{FF2B5EF4-FFF2-40B4-BE49-F238E27FC236}">
                    <a16:creationId xmlns:a16="http://schemas.microsoft.com/office/drawing/2014/main" id="{98E3F941-FB08-3A8C-5F71-86D41CA4E9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8" name="Line 1660">
                <a:extLst>
                  <a:ext uri="{FF2B5EF4-FFF2-40B4-BE49-F238E27FC236}">
                    <a16:creationId xmlns:a16="http://schemas.microsoft.com/office/drawing/2014/main" id="{B58FA747-46E4-A0ED-DEBA-A508ACF2C2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59" name="Line 1661">
                <a:extLst>
                  <a:ext uri="{FF2B5EF4-FFF2-40B4-BE49-F238E27FC236}">
                    <a16:creationId xmlns:a16="http://schemas.microsoft.com/office/drawing/2014/main" id="{7BADAE85-06DE-2752-9018-32D6365B1A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520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0" name="Line 1662">
                <a:extLst>
                  <a:ext uri="{FF2B5EF4-FFF2-40B4-BE49-F238E27FC236}">
                    <a16:creationId xmlns:a16="http://schemas.microsoft.com/office/drawing/2014/main" id="{F9327337-E1F2-8C2E-269E-DFF36876B1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520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1" name="Line 1663">
                <a:extLst>
                  <a:ext uri="{FF2B5EF4-FFF2-40B4-BE49-F238E27FC236}">
                    <a16:creationId xmlns:a16="http://schemas.microsoft.com/office/drawing/2014/main" id="{1D305A7F-E02D-93E5-FC30-05A3003BF5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2" name="Line 1664">
                <a:extLst>
                  <a:ext uri="{FF2B5EF4-FFF2-40B4-BE49-F238E27FC236}">
                    <a16:creationId xmlns:a16="http://schemas.microsoft.com/office/drawing/2014/main" id="{902CE8D7-E651-8367-CC44-AC60C43707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3" name="Line 1665">
                <a:extLst>
                  <a:ext uri="{FF2B5EF4-FFF2-40B4-BE49-F238E27FC236}">
                    <a16:creationId xmlns:a16="http://schemas.microsoft.com/office/drawing/2014/main" id="{4EC543B7-05CC-9447-4EC7-029933E38A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5440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4" name="Line 1666">
                <a:extLst>
                  <a:ext uri="{FF2B5EF4-FFF2-40B4-BE49-F238E27FC236}">
                    <a16:creationId xmlns:a16="http://schemas.microsoft.com/office/drawing/2014/main" id="{F45B83C1-9566-5435-898A-F8B14415D1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5440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5" name="Line 1667">
                <a:extLst>
                  <a:ext uri="{FF2B5EF4-FFF2-40B4-BE49-F238E27FC236}">
                    <a16:creationId xmlns:a16="http://schemas.microsoft.com/office/drawing/2014/main" id="{161E9BCE-5CA3-8698-9289-548CD81C04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6" name="Line 1668">
                <a:extLst>
                  <a:ext uri="{FF2B5EF4-FFF2-40B4-BE49-F238E27FC236}">
                    <a16:creationId xmlns:a16="http://schemas.microsoft.com/office/drawing/2014/main" id="{CF00F902-56C2-F1C5-3D67-AEF4F4E095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7" name="Line 1669">
                <a:extLst>
                  <a:ext uri="{FF2B5EF4-FFF2-40B4-BE49-F238E27FC236}">
                    <a16:creationId xmlns:a16="http://schemas.microsoft.com/office/drawing/2014/main" id="{ADCC914E-0639-355C-1AFA-66439B8A7C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5675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8" name="Line 1670">
                <a:extLst>
                  <a:ext uri="{FF2B5EF4-FFF2-40B4-BE49-F238E27FC236}">
                    <a16:creationId xmlns:a16="http://schemas.microsoft.com/office/drawing/2014/main" id="{116E9305-C445-D143-1DF0-CFD88E7EE2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5675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69" name="Line 1671">
                <a:extLst>
                  <a:ext uri="{FF2B5EF4-FFF2-40B4-BE49-F238E27FC236}">
                    <a16:creationId xmlns:a16="http://schemas.microsoft.com/office/drawing/2014/main" id="{928C34AF-0545-F7DE-7413-50802F79FB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0" name="Line 1672">
                <a:extLst>
                  <a:ext uri="{FF2B5EF4-FFF2-40B4-BE49-F238E27FC236}">
                    <a16:creationId xmlns:a16="http://schemas.microsoft.com/office/drawing/2014/main" id="{29ACBDF0-C277-ED93-15DF-84D7F9848F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1" name="Line 1673">
                <a:extLst>
                  <a:ext uri="{FF2B5EF4-FFF2-40B4-BE49-F238E27FC236}">
                    <a16:creationId xmlns:a16="http://schemas.microsoft.com/office/drawing/2014/main" id="{BE66F5A8-6C43-3B54-E925-57C0838EC7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5910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2" name="Line 1674">
                <a:extLst>
                  <a:ext uri="{FF2B5EF4-FFF2-40B4-BE49-F238E27FC236}">
                    <a16:creationId xmlns:a16="http://schemas.microsoft.com/office/drawing/2014/main" id="{8933EC1F-7A87-48AF-1566-EEFE0A510E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5910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3" name="Line 1675">
                <a:extLst>
                  <a:ext uri="{FF2B5EF4-FFF2-40B4-BE49-F238E27FC236}">
                    <a16:creationId xmlns:a16="http://schemas.microsoft.com/office/drawing/2014/main" id="{8034AAFA-3A0E-705C-DD39-BA834653CC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4" name="Line 1676">
                <a:extLst>
                  <a:ext uri="{FF2B5EF4-FFF2-40B4-BE49-F238E27FC236}">
                    <a16:creationId xmlns:a16="http://schemas.microsoft.com/office/drawing/2014/main" id="{7FE10F85-5F37-BC4F-5202-DE3ACBD9C6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5" name="Line 1677">
                <a:extLst>
                  <a:ext uri="{FF2B5EF4-FFF2-40B4-BE49-F238E27FC236}">
                    <a16:creationId xmlns:a16="http://schemas.microsoft.com/office/drawing/2014/main" id="{CA4A241D-6A7C-D198-FAE3-AC32243E55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614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6" name="Line 1678">
                <a:extLst>
                  <a:ext uri="{FF2B5EF4-FFF2-40B4-BE49-F238E27FC236}">
                    <a16:creationId xmlns:a16="http://schemas.microsoft.com/office/drawing/2014/main" id="{149CB391-363A-C560-54EB-7490DF6C4B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614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7" name="Line 1679">
                <a:extLst>
                  <a:ext uri="{FF2B5EF4-FFF2-40B4-BE49-F238E27FC236}">
                    <a16:creationId xmlns:a16="http://schemas.microsoft.com/office/drawing/2014/main" id="{5A3A052D-4D9B-1926-982C-64DF028507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8" name="Line 1680">
                <a:extLst>
                  <a:ext uri="{FF2B5EF4-FFF2-40B4-BE49-F238E27FC236}">
                    <a16:creationId xmlns:a16="http://schemas.microsoft.com/office/drawing/2014/main" id="{D4B4B5D7-1CA2-429A-0A3D-2E7F2A13BD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79" name="Line 1681">
                <a:extLst>
                  <a:ext uri="{FF2B5EF4-FFF2-40B4-BE49-F238E27FC236}">
                    <a16:creationId xmlns:a16="http://schemas.microsoft.com/office/drawing/2014/main" id="{C69C0845-0578-B400-C171-6EC72EDC00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637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0" name="Line 1682">
                <a:extLst>
                  <a:ext uri="{FF2B5EF4-FFF2-40B4-BE49-F238E27FC236}">
                    <a16:creationId xmlns:a16="http://schemas.microsoft.com/office/drawing/2014/main" id="{52BB0425-087F-86A1-D113-C304A2C7FE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637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1" name="Line 1683">
                <a:extLst>
                  <a:ext uri="{FF2B5EF4-FFF2-40B4-BE49-F238E27FC236}">
                    <a16:creationId xmlns:a16="http://schemas.microsoft.com/office/drawing/2014/main" id="{DB507AB6-CE56-92EC-D531-61870621C8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2" name="Line 1684">
                <a:extLst>
                  <a:ext uri="{FF2B5EF4-FFF2-40B4-BE49-F238E27FC236}">
                    <a16:creationId xmlns:a16="http://schemas.microsoft.com/office/drawing/2014/main" id="{773A866B-2008-DDDE-FA98-E9D1A89663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3" name="Line 1685">
                <a:extLst>
                  <a:ext uri="{FF2B5EF4-FFF2-40B4-BE49-F238E27FC236}">
                    <a16:creationId xmlns:a16="http://schemas.microsoft.com/office/drawing/2014/main" id="{18E62143-A1B8-E830-FF36-E6E89D58EF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661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4" name="Line 1686">
                <a:extLst>
                  <a:ext uri="{FF2B5EF4-FFF2-40B4-BE49-F238E27FC236}">
                    <a16:creationId xmlns:a16="http://schemas.microsoft.com/office/drawing/2014/main" id="{7EFC7B41-C6C9-CDA4-BCBF-67F92A43D3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661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5" name="Line 1687">
                <a:extLst>
                  <a:ext uri="{FF2B5EF4-FFF2-40B4-BE49-F238E27FC236}">
                    <a16:creationId xmlns:a16="http://schemas.microsoft.com/office/drawing/2014/main" id="{5779FABE-96C1-F101-94BB-59EDF93BB8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6" name="Line 1688">
                <a:extLst>
                  <a:ext uri="{FF2B5EF4-FFF2-40B4-BE49-F238E27FC236}">
                    <a16:creationId xmlns:a16="http://schemas.microsoft.com/office/drawing/2014/main" id="{7E736252-62CF-B3FD-FA02-8ED3E3483E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7" name="Line 1689">
                <a:extLst>
                  <a:ext uri="{FF2B5EF4-FFF2-40B4-BE49-F238E27FC236}">
                    <a16:creationId xmlns:a16="http://schemas.microsoft.com/office/drawing/2014/main" id="{B5883311-93BF-F872-8900-8C8650902B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684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8" name="Line 1690">
                <a:extLst>
                  <a:ext uri="{FF2B5EF4-FFF2-40B4-BE49-F238E27FC236}">
                    <a16:creationId xmlns:a16="http://schemas.microsoft.com/office/drawing/2014/main" id="{E5D81B56-26C0-E03B-3C8C-FE490A98E9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684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89" name="Line 1691">
                <a:extLst>
                  <a:ext uri="{FF2B5EF4-FFF2-40B4-BE49-F238E27FC236}">
                    <a16:creationId xmlns:a16="http://schemas.microsoft.com/office/drawing/2014/main" id="{A045B001-1355-9247-99E5-6A68F377EC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0" name="Line 1692">
                <a:extLst>
                  <a:ext uri="{FF2B5EF4-FFF2-40B4-BE49-F238E27FC236}">
                    <a16:creationId xmlns:a16="http://schemas.microsoft.com/office/drawing/2014/main" id="{4C428205-F07A-5567-4C1D-DABB3DFB39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1" name="Line 1693">
                <a:extLst>
                  <a:ext uri="{FF2B5EF4-FFF2-40B4-BE49-F238E27FC236}">
                    <a16:creationId xmlns:a16="http://schemas.microsoft.com/office/drawing/2014/main" id="{AFD2EB68-D2F9-F956-A4C6-E707567068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7083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2" name="Line 1694">
                <a:extLst>
                  <a:ext uri="{FF2B5EF4-FFF2-40B4-BE49-F238E27FC236}">
                    <a16:creationId xmlns:a16="http://schemas.microsoft.com/office/drawing/2014/main" id="{E34B2868-CE14-5B56-7351-FDAFF2C69D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7083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3" name="Line 1695">
                <a:extLst>
                  <a:ext uri="{FF2B5EF4-FFF2-40B4-BE49-F238E27FC236}">
                    <a16:creationId xmlns:a16="http://schemas.microsoft.com/office/drawing/2014/main" id="{DD7CEBFD-C0C2-BB69-6958-80AFCC63B7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4" name="Line 1696">
                <a:extLst>
                  <a:ext uri="{FF2B5EF4-FFF2-40B4-BE49-F238E27FC236}">
                    <a16:creationId xmlns:a16="http://schemas.microsoft.com/office/drawing/2014/main" id="{6AF78401-FBEF-DC7F-D918-25C6C4FE2C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5" name="Line 1697">
                <a:extLst>
                  <a:ext uri="{FF2B5EF4-FFF2-40B4-BE49-F238E27FC236}">
                    <a16:creationId xmlns:a16="http://schemas.microsoft.com/office/drawing/2014/main" id="{4297BD5E-32D4-4E5D-9F8E-49E2842BD8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7318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6" name="Line 1698">
                <a:extLst>
                  <a:ext uri="{FF2B5EF4-FFF2-40B4-BE49-F238E27FC236}">
                    <a16:creationId xmlns:a16="http://schemas.microsoft.com/office/drawing/2014/main" id="{D509AFF8-F458-92DA-E700-59754D5963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7318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7" name="Line 1699">
                <a:extLst>
                  <a:ext uri="{FF2B5EF4-FFF2-40B4-BE49-F238E27FC236}">
                    <a16:creationId xmlns:a16="http://schemas.microsoft.com/office/drawing/2014/main" id="{62F2FF31-F3DD-6F39-C750-10388BEAF4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8" name="Line 1700">
                <a:extLst>
                  <a:ext uri="{FF2B5EF4-FFF2-40B4-BE49-F238E27FC236}">
                    <a16:creationId xmlns:a16="http://schemas.microsoft.com/office/drawing/2014/main" id="{A146486D-6E94-68AD-EC59-91A2BD856D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99" name="Line 1701">
                <a:extLst>
                  <a:ext uri="{FF2B5EF4-FFF2-40B4-BE49-F238E27FC236}">
                    <a16:creationId xmlns:a16="http://schemas.microsoft.com/office/drawing/2014/main" id="{73CAE163-1538-105F-111E-2A7CE4D9FF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7552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0" name="Line 1702">
                <a:extLst>
                  <a:ext uri="{FF2B5EF4-FFF2-40B4-BE49-F238E27FC236}">
                    <a16:creationId xmlns:a16="http://schemas.microsoft.com/office/drawing/2014/main" id="{FFD212C5-C353-6F95-F978-5D05CF3F8A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7552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1" name="Line 1703">
                <a:extLst>
                  <a:ext uri="{FF2B5EF4-FFF2-40B4-BE49-F238E27FC236}">
                    <a16:creationId xmlns:a16="http://schemas.microsoft.com/office/drawing/2014/main" id="{3AC73E3D-72EE-B74B-1853-8F144796BA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2" name="Line 1704">
                <a:extLst>
                  <a:ext uri="{FF2B5EF4-FFF2-40B4-BE49-F238E27FC236}">
                    <a16:creationId xmlns:a16="http://schemas.microsoft.com/office/drawing/2014/main" id="{2BC17E9E-9EAE-3668-B511-1FCA6DADE0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3" name="Line 1705">
                <a:extLst>
                  <a:ext uri="{FF2B5EF4-FFF2-40B4-BE49-F238E27FC236}">
                    <a16:creationId xmlns:a16="http://schemas.microsoft.com/office/drawing/2014/main" id="{464CC9C4-7868-8544-C3AD-B12FE0B469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7787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4" name="Line 1706">
                <a:extLst>
                  <a:ext uri="{FF2B5EF4-FFF2-40B4-BE49-F238E27FC236}">
                    <a16:creationId xmlns:a16="http://schemas.microsoft.com/office/drawing/2014/main" id="{BC0B163D-2390-3C23-D3E8-4CD71115C6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7787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5" name="Line 1707">
                <a:extLst>
                  <a:ext uri="{FF2B5EF4-FFF2-40B4-BE49-F238E27FC236}">
                    <a16:creationId xmlns:a16="http://schemas.microsoft.com/office/drawing/2014/main" id="{2715D1D6-AD8A-7B91-4FA7-F5A44F8B08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6" name="Line 1708">
                <a:extLst>
                  <a:ext uri="{FF2B5EF4-FFF2-40B4-BE49-F238E27FC236}">
                    <a16:creationId xmlns:a16="http://schemas.microsoft.com/office/drawing/2014/main" id="{089EAF20-7B22-DFBE-708C-3557143214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7" name="Line 1709">
                <a:extLst>
                  <a:ext uri="{FF2B5EF4-FFF2-40B4-BE49-F238E27FC236}">
                    <a16:creationId xmlns:a16="http://schemas.microsoft.com/office/drawing/2014/main" id="{C437A432-1D83-613D-DBA6-149FDBF9F5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8022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8" name="Line 1710">
                <a:extLst>
                  <a:ext uri="{FF2B5EF4-FFF2-40B4-BE49-F238E27FC236}">
                    <a16:creationId xmlns:a16="http://schemas.microsoft.com/office/drawing/2014/main" id="{862516A1-B89B-E8B8-3A36-BB8CBBC10E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8022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09" name="Line 1711">
                <a:extLst>
                  <a:ext uri="{FF2B5EF4-FFF2-40B4-BE49-F238E27FC236}">
                    <a16:creationId xmlns:a16="http://schemas.microsoft.com/office/drawing/2014/main" id="{3B1172BC-6863-5255-5915-80148FCE86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0" name="Line 1712">
                <a:extLst>
                  <a:ext uri="{FF2B5EF4-FFF2-40B4-BE49-F238E27FC236}">
                    <a16:creationId xmlns:a16="http://schemas.microsoft.com/office/drawing/2014/main" id="{F65F4FED-114A-9187-24A0-31E682082D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1" name="Line 1713">
                <a:extLst>
                  <a:ext uri="{FF2B5EF4-FFF2-40B4-BE49-F238E27FC236}">
                    <a16:creationId xmlns:a16="http://schemas.microsoft.com/office/drawing/2014/main" id="{8DAC7DE3-C57D-C857-DE9F-1C272C6079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8254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2" name="Line 1714">
                <a:extLst>
                  <a:ext uri="{FF2B5EF4-FFF2-40B4-BE49-F238E27FC236}">
                    <a16:creationId xmlns:a16="http://schemas.microsoft.com/office/drawing/2014/main" id="{A72CB809-AEE1-43F1-9B78-4DBB30CC41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8254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3" name="Line 1715">
                <a:extLst>
                  <a:ext uri="{FF2B5EF4-FFF2-40B4-BE49-F238E27FC236}">
                    <a16:creationId xmlns:a16="http://schemas.microsoft.com/office/drawing/2014/main" id="{524356DC-AFB8-14C3-F71C-D44CA2AC62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4" name="Line 1716">
                <a:extLst>
                  <a:ext uri="{FF2B5EF4-FFF2-40B4-BE49-F238E27FC236}">
                    <a16:creationId xmlns:a16="http://schemas.microsoft.com/office/drawing/2014/main" id="{B97BB927-FDD9-45C5-A8AF-8BA5F925D3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5" name="Line 1717">
                <a:extLst>
                  <a:ext uri="{FF2B5EF4-FFF2-40B4-BE49-F238E27FC236}">
                    <a16:creationId xmlns:a16="http://schemas.microsoft.com/office/drawing/2014/main" id="{FBC4949C-071E-BACE-1D3A-F6C9288A83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8489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6" name="Line 1718">
                <a:extLst>
                  <a:ext uri="{FF2B5EF4-FFF2-40B4-BE49-F238E27FC236}">
                    <a16:creationId xmlns:a16="http://schemas.microsoft.com/office/drawing/2014/main" id="{DBB5F09A-CEE6-ACED-F67C-8EEC22BE57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8489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7" name="Line 1719">
                <a:extLst>
                  <a:ext uri="{FF2B5EF4-FFF2-40B4-BE49-F238E27FC236}">
                    <a16:creationId xmlns:a16="http://schemas.microsoft.com/office/drawing/2014/main" id="{BDC09988-CC05-70FF-2137-34B8E7FF42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8" name="Line 1720">
                <a:extLst>
                  <a:ext uri="{FF2B5EF4-FFF2-40B4-BE49-F238E27FC236}">
                    <a16:creationId xmlns:a16="http://schemas.microsoft.com/office/drawing/2014/main" id="{FADB2F60-197B-09C2-C756-20E1B226B9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3587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19" name="Line 1721">
                <a:extLst>
                  <a:ext uri="{FF2B5EF4-FFF2-40B4-BE49-F238E27FC236}">
                    <a16:creationId xmlns:a16="http://schemas.microsoft.com/office/drawing/2014/main" id="{E1E8EC47-1AD2-02E3-BD8D-07D38B4307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581" y="8723"/>
                <a:ext cx="222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20" name="Line 1722">
                <a:extLst>
                  <a:ext uri="{FF2B5EF4-FFF2-40B4-BE49-F238E27FC236}">
                    <a16:creationId xmlns:a16="http://schemas.microsoft.com/office/drawing/2014/main" id="{377A6684-4824-696F-3A74-457A99418C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3803" y="8723"/>
                <a:ext cx="198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21" name="Rectangle 1723">
                <a:extLst>
                  <a:ext uri="{FF2B5EF4-FFF2-40B4-BE49-F238E27FC236}">
                    <a16:creationId xmlns:a16="http://schemas.microsoft.com/office/drawing/2014/main" id="{3EC59A68-2D2C-382D-FB2D-DF09C0828A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916" y="1476"/>
                <a:ext cx="485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April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22" name="Rectangle 1724">
                <a:extLst>
                  <a:ext uri="{FF2B5EF4-FFF2-40B4-BE49-F238E27FC236}">
                    <a16:creationId xmlns:a16="http://schemas.microsoft.com/office/drawing/2014/main" id="{2AE541E4-4EC3-2FA1-5DE2-7F9433BC36B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23" name="Rectangle 1725">
                <a:extLst>
                  <a:ext uri="{FF2B5EF4-FFF2-40B4-BE49-F238E27FC236}">
                    <a16:creationId xmlns:a16="http://schemas.microsoft.com/office/drawing/2014/main" id="{7383C6F3-0F29-E6A5-C91A-C403E18D90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1750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24" name="Rectangle 1726">
                <a:extLst>
                  <a:ext uri="{FF2B5EF4-FFF2-40B4-BE49-F238E27FC236}">
                    <a16:creationId xmlns:a16="http://schemas.microsoft.com/office/drawing/2014/main" id="{BBAF9A1E-39B1-5C13-D96A-91AE1020EE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25" name="Rectangle 1727">
                <a:extLst>
                  <a:ext uri="{FF2B5EF4-FFF2-40B4-BE49-F238E27FC236}">
                    <a16:creationId xmlns:a16="http://schemas.microsoft.com/office/drawing/2014/main" id="{273DB77A-0C52-C16E-7BAE-1BB05369C6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1984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26" name="Rectangle 1728">
                <a:extLst>
                  <a:ext uri="{FF2B5EF4-FFF2-40B4-BE49-F238E27FC236}">
                    <a16:creationId xmlns:a16="http://schemas.microsoft.com/office/drawing/2014/main" id="{B328F8E8-5303-25CC-5883-01291E4F9E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27" name="Rectangle 1729">
                <a:extLst>
                  <a:ext uri="{FF2B5EF4-FFF2-40B4-BE49-F238E27FC236}">
                    <a16:creationId xmlns:a16="http://schemas.microsoft.com/office/drawing/2014/main" id="{CD64F0E8-D8D1-B999-C9F4-69EB8AB4D7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2219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28" name="Rectangle 1730">
                <a:extLst>
                  <a:ext uri="{FF2B5EF4-FFF2-40B4-BE49-F238E27FC236}">
                    <a16:creationId xmlns:a16="http://schemas.microsoft.com/office/drawing/2014/main" id="{C4333F45-2836-4CFE-538B-8C4C815C4B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97" y="2316"/>
                <a:ext cx="226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Karfreitag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29" name="Rectangle 1731">
                <a:extLst>
                  <a:ext uri="{FF2B5EF4-FFF2-40B4-BE49-F238E27FC236}">
                    <a16:creationId xmlns:a16="http://schemas.microsoft.com/office/drawing/2014/main" id="{A107765C-382C-355E-A017-EC5A32EF2C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0" name="Rectangle 1732">
                <a:extLst>
                  <a:ext uri="{FF2B5EF4-FFF2-40B4-BE49-F238E27FC236}">
                    <a16:creationId xmlns:a16="http://schemas.microsoft.com/office/drawing/2014/main" id="{8F931633-8B19-99A1-F026-AD97DCB1F2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245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1" name="Rectangle 1733">
                <a:extLst>
                  <a:ext uri="{FF2B5EF4-FFF2-40B4-BE49-F238E27FC236}">
                    <a16:creationId xmlns:a16="http://schemas.microsoft.com/office/drawing/2014/main" id="{51D1F323-82E2-70E5-35AD-563D78F4C1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2" name="Rectangle 1734">
                <a:extLst>
                  <a:ext uri="{FF2B5EF4-FFF2-40B4-BE49-F238E27FC236}">
                    <a16:creationId xmlns:a16="http://schemas.microsoft.com/office/drawing/2014/main" id="{04227A2E-13B3-2CBE-3730-02C5F5AF8F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268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3" name="Rectangle 1735">
                <a:extLst>
                  <a:ext uri="{FF2B5EF4-FFF2-40B4-BE49-F238E27FC236}">
                    <a16:creationId xmlns:a16="http://schemas.microsoft.com/office/drawing/2014/main" id="{F85E5BE8-7416-1AAC-5597-F39E8FCDE1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22" y="2785"/>
                <a:ext cx="301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  Ostersonntag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4" name="Rectangle 1736">
                <a:extLst>
                  <a:ext uri="{FF2B5EF4-FFF2-40B4-BE49-F238E27FC236}">
                    <a16:creationId xmlns:a16="http://schemas.microsoft.com/office/drawing/2014/main" id="{A1C06D29-ADBA-E54D-B4D7-E16E96E846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5" name="Rectangle 1737">
                <a:extLst>
                  <a:ext uri="{FF2B5EF4-FFF2-40B4-BE49-F238E27FC236}">
                    <a16:creationId xmlns:a16="http://schemas.microsoft.com/office/drawing/2014/main" id="{22B390F4-D1C3-F1D4-54F6-C237D871CF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2923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6" name="Rectangle 1738">
                <a:extLst>
                  <a:ext uri="{FF2B5EF4-FFF2-40B4-BE49-F238E27FC236}">
                    <a16:creationId xmlns:a16="http://schemas.microsoft.com/office/drawing/2014/main" id="{D39A8CD1-DA23-3E15-9179-1815FD12D2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40" y="2887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7" name="Rectangle 1739">
                <a:extLst>
                  <a:ext uri="{FF2B5EF4-FFF2-40B4-BE49-F238E27FC236}">
                    <a16:creationId xmlns:a16="http://schemas.microsoft.com/office/drawing/2014/main" id="{54510593-EEC4-D0F4-4E4A-DDADCEE53A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34" y="3020"/>
                <a:ext cx="289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Ostermontag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8" name="Rectangle 1740">
                <a:extLst>
                  <a:ext uri="{FF2B5EF4-FFF2-40B4-BE49-F238E27FC236}">
                    <a16:creationId xmlns:a16="http://schemas.microsoft.com/office/drawing/2014/main" id="{D3FC8D58-2F3A-53DB-44EF-CF8E93AD485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39" name="Rectangle 1741">
                <a:extLst>
                  <a:ext uri="{FF2B5EF4-FFF2-40B4-BE49-F238E27FC236}">
                    <a16:creationId xmlns:a16="http://schemas.microsoft.com/office/drawing/2014/main" id="{3A63F034-F42D-7F5B-C94B-792C5E66CF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3158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0" name="Rectangle 1742">
                <a:extLst>
                  <a:ext uri="{FF2B5EF4-FFF2-40B4-BE49-F238E27FC236}">
                    <a16:creationId xmlns:a16="http://schemas.microsoft.com/office/drawing/2014/main" id="{2D714BEF-CFD9-68A2-F5F7-903814AE0C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1" name="Rectangle 1743">
                <a:extLst>
                  <a:ext uri="{FF2B5EF4-FFF2-40B4-BE49-F238E27FC236}">
                    <a16:creationId xmlns:a16="http://schemas.microsoft.com/office/drawing/2014/main" id="{78EF8BD4-74EF-5151-9D2B-EDBFBD16F5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3392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2" name="Rectangle 1744">
                <a:extLst>
                  <a:ext uri="{FF2B5EF4-FFF2-40B4-BE49-F238E27FC236}">
                    <a16:creationId xmlns:a16="http://schemas.microsoft.com/office/drawing/2014/main" id="{E3E642EB-44A6-7667-FA32-88B7A7217D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3" name="Rectangle 1745">
                <a:extLst>
                  <a:ext uri="{FF2B5EF4-FFF2-40B4-BE49-F238E27FC236}">
                    <a16:creationId xmlns:a16="http://schemas.microsoft.com/office/drawing/2014/main" id="{9F550EC7-86F9-6D08-7C33-A68A399146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3627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4" name="Rectangle 1746">
                <a:extLst>
                  <a:ext uri="{FF2B5EF4-FFF2-40B4-BE49-F238E27FC236}">
                    <a16:creationId xmlns:a16="http://schemas.microsoft.com/office/drawing/2014/main" id="{95085D74-2619-D4F6-B8B1-BF1E2D5AE2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5" name="Rectangle 1747">
                <a:extLst>
                  <a:ext uri="{FF2B5EF4-FFF2-40B4-BE49-F238E27FC236}">
                    <a16:creationId xmlns:a16="http://schemas.microsoft.com/office/drawing/2014/main" id="{31E6935A-26B3-C7E1-50CE-C817456D0A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3862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6" name="Rectangle 1748">
                <a:extLst>
                  <a:ext uri="{FF2B5EF4-FFF2-40B4-BE49-F238E27FC236}">
                    <a16:creationId xmlns:a16="http://schemas.microsoft.com/office/drawing/2014/main" id="{E42C4733-A6C6-4503-6A44-32A94C6B16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12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7" name="Rectangle 1749">
                <a:extLst>
                  <a:ext uri="{FF2B5EF4-FFF2-40B4-BE49-F238E27FC236}">
                    <a16:creationId xmlns:a16="http://schemas.microsoft.com/office/drawing/2014/main" id="{4A2BA46B-A46E-919D-61F3-959950C9E4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93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8" name="Rectangle 1750">
                <a:extLst>
                  <a:ext uri="{FF2B5EF4-FFF2-40B4-BE49-F238E27FC236}">
                    <a16:creationId xmlns:a16="http://schemas.microsoft.com/office/drawing/2014/main" id="{8A304EC3-7EDD-4E00-F997-000BE7A4CC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409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49" name="Rectangle 1751">
                <a:extLst>
                  <a:ext uri="{FF2B5EF4-FFF2-40B4-BE49-F238E27FC236}">
                    <a16:creationId xmlns:a16="http://schemas.microsoft.com/office/drawing/2014/main" id="{06AEA9B4-F421-E04C-7986-7D9C4DB92F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0" name="Rectangle 1752">
                <a:extLst>
                  <a:ext uri="{FF2B5EF4-FFF2-40B4-BE49-F238E27FC236}">
                    <a16:creationId xmlns:a16="http://schemas.microsoft.com/office/drawing/2014/main" id="{5F18D029-1488-D9C2-F4FC-BFF5515C2E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432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1" name="Rectangle 1753">
                <a:extLst>
                  <a:ext uri="{FF2B5EF4-FFF2-40B4-BE49-F238E27FC236}">
                    <a16:creationId xmlns:a16="http://schemas.microsoft.com/office/drawing/2014/main" id="{C5408513-1D75-288D-3BC6-7028438B9B3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2" name="Rectangle 1754">
                <a:extLst>
                  <a:ext uri="{FF2B5EF4-FFF2-40B4-BE49-F238E27FC236}">
                    <a16:creationId xmlns:a16="http://schemas.microsoft.com/office/drawing/2014/main" id="{85E97482-BEE4-837B-D6F8-EB8EEAACBF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4564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3" name="Rectangle 1755">
                <a:extLst>
                  <a:ext uri="{FF2B5EF4-FFF2-40B4-BE49-F238E27FC236}">
                    <a16:creationId xmlns:a16="http://schemas.microsoft.com/office/drawing/2014/main" id="{52209D68-6208-9126-FE49-FB2F2CE8B2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40" y="4528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4" name="Rectangle 1756">
                <a:extLst>
                  <a:ext uri="{FF2B5EF4-FFF2-40B4-BE49-F238E27FC236}">
                    <a16:creationId xmlns:a16="http://schemas.microsoft.com/office/drawing/2014/main" id="{D9B27193-0A2E-3623-6676-67B758A0B4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5" name="Rectangle 1757">
                <a:extLst>
                  <a:ext uri="{FF2B5EF4-FFF2-40B4-BE49-F238E27FC236}">
                    <a16:creationId xmlns:a16="http://schemas.microsoft.com/office/drawing/2014/main" id="{0AC789BE-7B8B-F26E-AC4A-BFCA615883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4798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6" name="Rectangle 1758">
                <a:extLst>
                  <a:ext uri="{FF2B5EF4-FFF2-40B4-BE49-F238E27FC236}">
                    <a16:creationId xmlns:a16="http://schemas.microsoft.com/office/drawing/2014/main" id="{656BF7A8-0A18-71C5-0077-20D9F230D5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7" name="Rectangle 1759">
                <a:extLst>
                  <a:ext uri="{FF2B5EF4-FFF2-40B4-BE49-F238E27FC236}">
                    <a16:creationId xmlns:a16="http://schemas.microsoft.com/office/drawing/2014/main" id="{9DE74F93-DDBD-202F-D586-ABE315D34B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5033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8" name="Rectangle 1760">
                <a:extLst>
                  <a:ext uri="{FF2B5EF4-FFF2-40B4-BE49-F238E27FC236}">
                    <a16:creationId xmlns:a16="http://schemas.microsoft.com/office/drawing/2014/main" id="{F24C6E09-6744-3DF3-699B-FC459B384A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59" name="Rectangle 1761">
                <a:extLst>
                  <a:ext uri="{FF2B5EF4-FFF2-40B4-BE49-F238E27FC236}">
                    <a16:creationId xmlns:a16="http://schemas.microsoft.com/office/drawing/2014/main" id="{3B438288-EA53-1D89-0EE7-8A232EB70D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5267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0" name="Rectangle 1762">
                <a:extLst>
                  <a:ext uri="{FF2B5EF4-FFF2-40B4-BE49-F238E27FC236}">
                    <a16:creationId xmlns:a16="http://schemas.microsoft.com/office/drawing/2014/main" id="{86F25811-EA09-A310-17A6-DBBDB6D863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1" name="Rectangle 1763">
                <a:extLst>
                  <a:ext uri="{FF2B5EF4-FFF2-40B4-BE49-F238E27FC236}">
                    <a16:creationId xmlns:a16="http://schemas.microsoft.com/office/drawing/2014/main" id="{6716EF1C-7AA2-10F2-6DE1-C59EA21594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5502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2" name="Rectangle 1764">
                <a:extLst>
                  <a:ext uri="{FF2B5EF4-FFF2-40B4-BE49-F238E27FC236}">
                    <a16:creationId xmlns:a16="http://schemas.microsoft.com/office/drawing/2014/main" id="{ACF9963B-6476-4C12-B516-47117A0708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3" name="Rectangle 1765">
                <a:extLst>
                  <a:ext uri="{FF2B5EF4-FFF2-40B4-BE49-F238E27FC236}">
                    <a16:creationId xmlns:a16="http://schemas.microsoft.com/office/drawing/2014/main" id="{8027B770-2E1E-B189-3CB4-B79A89C384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573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4" name="Rectangle 1766">
                <a:extLst>
                  <a:ext uri="{FF2B5EF4-FFF2-40B4-BE49-F238E27FC236}">
                    <a16:creationId xmlns:a16="http://schemas.microsoft.com/office/drawing/2014/main" id="{74F8B4F8-75D1-B352-3222-B1357D7386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5" name="Rectangle 1767">
                <a:extLst>
                  <a:ext uri="{FF2B5EF4-FFF2-40B4-BE49-F238E27FC236}">
                    <a16:creationId xmlns:a16="http://schemas.microsoft.com/office/drawing/2014/main" id="{271C2E1C-933B-7E74-D8E5-F09C57B6FC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5971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6" name="Rectangle 1768">
                <a:extLst>
                  <a:ext uri="{FF2B5EF4-FFF2-40B4-BE49-F238E27FC236}">
                    <a16:creationId xmlns:a16="http://schemas.microsoft.com/office/drawing/2014/main" id="{6F3515AF-6267-F1D4-6CA9-E245661E0C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7" name="Rectangle 1769">
                <a:extLst>
                  <a:ext uri="{FF2B5EF4-FFF2-40B4-BE49-F238E27FC236}">
                    <a16:creationId xmlns:a16="http://schemas.microsoft.com/office/drawing/2014/main" id="{E6204F60-022F-80F6-360D-8D12E1130E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6206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8" name="Rectangle 1770">
                <a:extLst>
                  <a:ext uri="{FF2B5EF4-FFF2-40B4-BE49-F238E27FC236}">
                    <a16:creationId xmlns:a16="http://schemas.microsoft.com/office/drawing/2014/main" id="{C113DBBE-C3C3-386B-475E-63B657FDF8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40" y="6168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69" name="Rectangle 1771">
                <a:extLst>
                  <a:ext uri="{FF2B5EF4-FFF2-40B4-BE49-F238E27FC236}">
                    <a16:creationId xmlns:a16="http://schemas.microsoft.com/office/drawing/2014/main" id="{4B0746CB-A728-0F47-9CBF-ACB801A28A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0" name="Rectangle 1772">
                <a:extLst>
                  <a:ext uri="{FF2B5EF4-FFF2-40B4-BE49-F238E27FC236}">
                    <a16:creationId xmlns:a16="http://schemas.microsoft.com/office/drawing/2014/main" id="{753AB54C-E97B-722A-997F-4F6ED7D858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6441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1" name="Rectangle 1773">
                <a:extLst>
                  <a:ext uri="{FF2B5EF4-FFF2-40B4-BE49-F238E27FC236}">
                    <a16:creationId xmlns:a16="http://schemas.microsoft.com/office/drawing/2014/main" id="{659FD5B7-9CB9-5DBC-7045-0771725330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2" name="Rectangle 1774">
                <a:extLst>
                  <a:ext uri="{FF2B5EF4-FFF2-40B4-BE49-F238E27FC236}">
                    <a16:creationId xmlns:a16="http://schemas.microsoft.com/office/drawing/2014/main" id="{C9A04108-43ED-41FA-7AC4-A2A3C43B39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6675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3" name="Rectangle 1775">
                <a:extLst>
                  <a:ext uri="{FF2B5EF4-FFF2-40B4-BE49-F238E27FC236}">
                    <a16:creationId xmlns:a16="http://schemas.microsoft.com/office/drawing/2014/main" id="{3B984C04-674D-4C00-E743-D087B79617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4" name="Rectangle 1776">
                <a:extLst>
                  <a:ext uri="{FF2B5EF4-FFF2-40B4-BE49-F238E27FC236}">
                    <a16:creationId xmlns:a16="http://schemas.microsoft.com/office/drawing/2014/main" id="{6CA28B15-32A5-68E9-6B35-B9B8868CB0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6908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5" name="Rectangle 1777">
                <a:extLst>
                  <a:ext uri="{FF2B5EF4-FFF2-40B4-BE49-F238E27FC236}">
                    <a16:creationId xmlns:a16="http://schemas.microsoft.com/office/drawing/2014/main" id="{A03BFFB8-0AB2-2FC1-3AFC-39B7E4BBECD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6" name="Rectangle 1778">
                <a:extLst>
                  <a:ext uri="{FF2B5EF4-FFF2-40B4-BE49-F238E27FC236}">
                    <a16:creationId xmlns:a16="http://schemas.microsoft.com/office/drawing/2014/main" id="{3E430978-5B8B-310A-8EE9-8DD1BBD8D2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7143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7" name="Rectangle 1779">
                <a:extLst>
                  <a:ext uri="{FF2B5EF4-FFF2-40B4-BE49-F238E27FC236}">
                    <a16:creationId xmlns:a16="http://schemas.microsoft.com/office/drawing/2014/main" id="{9256C3AB-F47E-9EB9-AA19-113AF61261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8" name="Rectangle 1780">
                <a:extLst>
                  <a:ext uri="{FF2B5EF4-FFF2-40B4-BE49-F238E27FC236}">
                    <a16:creationId xmlns:a16="http://schemas.microsoft.com/office/drawing/2014/main" id="{C9A8BDF7-5BF9-679B-8B6A-C83AA65EAF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737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79" name="Rectangle 1781">
                <a:extLst>
                  <a:ext uri="{FF2B5EF4-FFF2-40B4-BE49-F238E27FC236}">
                    <a16:creationId xmlns:a16="http://schemas.microsoft.com/office/drawing/2014/main" id="{D2B50726-2157-19D1-3C4F-740428E096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0" name="Rectangle 1782">
                <a:extLst>
                  <a:ext uri="{FF2B5EF4-FFF2-40B4-BE49-F238E27FC236}">
                    <a16:creationId xmlns:a16="http://schemas.microsoft.com/office/drawing/2014/main" id="{839DCC0B-B1B2-05AD-9CCB-AC58BC6AD3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761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1" name="Rectangle 1783">
                <a:extLst>
                  <a:ext uri="{FF2B5EF4-FFF2-40B4-BE49-F238E27FC236}">
                    <a16:creationId xmlns:a16="http://schemas.microsoft.com/office/drawing/2014/main" id="{98EFDF3F-E146-AF51-B132-8CF6298157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2" name="Rectangle 1784">
                <a:extLst>
                  <a:ext uri="{FF2B5EF4-FFF2-40B4-BE49-F238E27FC236}">
                    <a16:creationId xmlns:a16="http://schemas.microsoft.com/office/drawing/2014/main" id="{1BECED42-19EC-95FA-B89A-E1E9C97D17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784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3" name="Rectangle 1785">
                <a:extLst>
                  <a:ext uri="{FF2B5EF4-FFF2-40B4-BE49-F238E27FC236}">
                    <a16:creationId xmlns:a16="http://schemas.microsoft.com/office/drawing/2014/main" id="{C9AB1F5A-4A13-B636-3B8C-5829138A7B2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40" y="7811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4" name="Rectangle 1786">
                <a:extLst>
                  <a:ext uri="{FF2B5EF4-FFF2-40B4-BE49-F238E27FC236}">
                    <a16:creationId xmlns:a16="http://schemas.microsoft.com/office/drawing/2014/main" id="{F92EF601-30EB-7872-0C18-5CB0999DC0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5" name="Rectangle 1787">
                <a:extLst>
                  <a:ext uri="{FF2B5EF4-FFF2-40B4-BE49-F238E27FC236}">
                    <a16:creationId xmlns:a16="http://schemas.microsoft.com/office/drawing/2014/main" id="{6EF1BB9B-D839-3F4F-D30C-8F1A5EBA3C4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8079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6" name="Rectangle 1788">
                <a:extLst>
                  <a:ext uri="{FF2B5EF4-FFF2-40B4-BE49-F238E27FC236}">
                    <a16:creationId xmlns:a16="http://schemas.microsoft.com/office/drawing/2014/main" id="{35CCAADD-00FE-1049-B1AC-1FB05BD5F9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7" name="Rectangle 1789">
                <a:extLst>
                  <a:ext uri="{FF2B5EF4-FFF2-40B4-BE49-F238E27FC236}">
                    <a16:creationId xmlns:a16="http://schemas.microsoft.com/office/drawing/2014/main" id="{2C15EF88-0AB7-2CE7-562A-C155988861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831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8" name="Rectangle 1790">
                <a:extLst>
                  <a:ext uri="{FF2B5EF4-FFF2-40B4-BE49-F238E27FC236}">
                    <a16:creationId xmlns:a16="http://schemas.microsoft.com/office/drawing/2014/main" id="{23D55C58-E7CA-ADA8-F131-EC5CC815AC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608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89" name="Rectangle 1791">
                <a:extLst>
                  <a:ext uri="{FF2B5EF4-FFF2-40B4-BE49-F238E27FC236}">
                    <a16:creationId xmlns:a16="http://schemas.microsoft.com/office/drawing/2014/main" id="{83FAB724-B859-B519-A25C-68F9EAFBA0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821" y="8549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890" name="Rectangle 1792">
                <a:extLst>
                  <a:ext uri="{FF2B5EF4-FFF2-40B4-BE49-F238E27FC236}">
                    <a16:creationId xmlns:a16="http://schemas.microsoft.com/office/drawing/2014/main" id="{ECB6C868-BCA6-D494-7003-8A2784D0C5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33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91" name="Freeform 1793">
                <a:extLst>
                  <a:ext uri="{FF2B5EF4-FFF2-40B4-BE49-F238E27FC236}">
                    <a16:creationId xmlns:a16="http://schemas.microsoft.com/office/drawing/2014/main" id="{4C57AA5C-2C47-EF26-A5BB-EAFC3AF1C4B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33" y="2629"/>
                <a:ext cx="1049" cy="5158"/>
              </a:xfrm>
              <a:custGeom>
                <a:avLst/>
                <a:gdLst>
                  <a:gd name="T0" fmla="*/ 1049 w 1049"/>
                  <a:gd name="T1" fmla="*/ 5040 h 5158"/>
                  <a:gd name="T2" fmla="*/ 414 w 1049"/>
                  <a:gd name="T3" fmla="*/ 5158 h 5158"/>
                  <a:gd name="T4" fmla="*/ 414 w 1049"/>
                  <a:gd name="T5" fmla="*/ 4923 h 5158"/>
                  <a:gd name="T6" fmla="*/ 1049 w 1049"/>
                  <a:gd name="T7" fmla="*/ 5040 h 5158"/>
                  <a:gd name="T8" fmla="*/ 414 w 1049"/>
                  <a:gd name="T9" fmla="*/ 4923 h 5158"/>
                  <a:gd name="T10" fmla="*/ 414 w 1049"/>
                  <a:gd name="T11" fmla="*/ 4923 h 5158"/>
                  <a:gd name="T12" fmla="*/ 217 w 1049"/>
                  <a:gd name="T13" fmla="*/ 5158 h 5158"/>
                  <a:gd name="T14" fmla="*/ 0 w 1049"/>
                  <a:gd name="T15" fmla="*/ 4923 h 5158"/>
                  <a:gd name="T16" fmla="*/ 217 w 1049"/>
                  <a:gd name="T17" fmla="*/ 5158 h 5158"/>
                  <a:gd name="T18" fmla="*/ 0 w 1049"/>
                  <a:gd name="T19" fmla="*/ 4923 h 5158"/>
                  <a:gd name="T20" fmla="*/ 1049 w 1049"/>
                  <a:gd name="T21" fmla="*/ 3399 h 5158"/>
                  <a:gd name="T22" fmla="*/ 414 w 1049"/>
                  <a:gd name="T23" fmla="*/ 3515 h 5158"/>
                  <a:gd name="T24" fmla="*/ 414 w 1049"/>
                  <a:gd name="T25" fmla="*/ 3281 h 5158"/>
                  <a:gd name="T26" fmla="*/ 1049 w 1049"/>
                  <a:gd name="T27" fmla="*/ 3399 h 5158"/>
                  <a:gd name="T28" fmla="*/ 414 w 1049"/>
                  <a:gd name="T29" fmla="*/ 3281 h 5158"/>
                  <a:gd name="T30" fmla="*/ 414 w 1049"/>
                  <a:gd name="T31" fmla="*/ 3281 h 5158"/>
                  <a:gd name="T32" fmla="*/ 217 w 1049"/>
                  <a:gd name="T33" fmla="*/ 3515 h 5158"/>
                  <a:gd name="T34" fmla="*/ 0 w 1049"/>
                  <a:gd name="T35" fmla="*/ 3281 h 5158"/>
                  <a:gd name="T36" fmla="*/ 217 w 1049"/>
                  <a:gd name="T37" fmla="*/ 3515 h 5158"/>
                  <a:gd name="T38" fmla="*/ 0 w 1049"/>
                  <a:gd name="T39" fmla="*/ 3281 h 5158"/>
                  <a:gd name="T40" fmla="*/ 1049 w 1049"/>
                  <a:gd name="T41" fmla="*/ 1756 h 5158"/>
                  <a:gd name="T42" fmla="*/ 414 w 1049"/>
                  <a:gd name="T43" fmla="*/ 1875 h 5158"/>
                  <a:gd name="T44" fmla="*/ 414 w 1049"/>
                  <a:gd name="T45" fmla="*/ 1640 h 5158"/>
                  <a:gd name="T46" fmla="*/ 1049 w 1049"/>
                  <a:gd name="T47" fmla="*/ 1756 h 5158"/>
                  <a:gd name="T48" fmla="*/ 414 w 1049"/>
                  <a:gd name="T49" fmla="*/ 1640 h 5158"/>
                  <a:gd name="T50" fmla="*/ 414 w 1049"/>
                  <a:gd name="T51" fmla="*/ 1640 h 5158"/>
                  <a:gd name="T52" fmla="*/ 217 w 1049"/>
                  <a:gd name="T53" fmla="*/ 1875 h 5158"/>
                  <a:gd name="T54" fmla="*/ 0 w 1049"/>
                  <a:gd name="T55" fmla="*/ 1640 h 5158"/>
                  <a:gd name="T56" fmla="*/ 217 w 1049"/>
                  <a:gd name="T57" fmla="*/ 1875 h 5158"/>
                  <a:gd name="T58" fmla="*/ 0 w 1049"/>
                  <a:gd name="T59" fmla="*/ 1640 h 5158"/>
                  <a:gd name="T60" fmla="*/ 1049 w 1049"/>
                  <a:gd name="T61" fmla="*/ 116 h 5158"/>
                  <a:gd name="T62" fmla="*/ 414 w 1049"/>
                  <a:gd name="T63" fmla="*/ 232 h 5158"/>
                  <a:gd name="T64" fmla="*/ 414 w 1049"/>
                  <a:gd name="T65" fmla="*/ 0 h 5158"/>
                  <a:gd name="T66" fmla="*/ 1049 w 1049"/>
                  <a:gd name="T67" fmla="*/ 116 h 5158"/>
                  <a:gd name="T68" fmla="*/ 414 w 1049"/>
                  <a:gd name="T69" fmla="*/ 0 h 5158"/>
                  <a:gd name="T70" fmla="*/ 414 w 1049"/>
                  <a:gd name="T71" fmla="*/ 0 h 5158"/>
                  <a:gd name="T72" fmla="*/ 217 w 1049"/>
                  <a:gd name="T73" fmla="*/ 232 h 5158"/>
                  <a:gd name="T74" fmla="*/ 0 w 1049"/>
                  <a:gd name="T75" fmla="*/ 0 h 5158"/>
                  <a:gd name="T76" fmla="*/ 217 w 1049"/>
                  <a:gd name="T77" fmla="*/ 232 h 5158"/>
                  <a:gd name="T78" fmla="*/ 0 w 1049"/>
                  <a:gd name="T79" fmla="*/ 0 h 5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49" h="5158">
                    <a:moveTo>
                      <a:pt x="414" y="5040"/>
                    </a:moveTo>
                    <a:lnTo>
                      <a:pt x="1049" y="5040"/>
                    </a:lnTo>
                    <a:lnTo>
                      <a:pt x="1049" y="5158"/>
                    </a:lnTo>
                    <a:lnTo>
                      <a:pt x="414" y="5158"/>
                    </a:lnTo>
                    <a:lnTo>
                      <a:pt x="414" y="5040"/>
                    </a:lnTo>
                    <a:close/>
                    <a:moveTo>
                      <a:pt x="414" y="4923"/>
                    </a:moveTo>
                    <a:lnTo>
                      <a:pt x="1049" y="4923"/>
                    </a:lnTo>
                    <a:lnTo>
                      <a:pt x="1049" y="5040"/>
                    </a:lnTo>
                    <a:lnTo>
                      <a:pt x="414" y="5040"/>
                    </a:lnTo>
                    <a:lnTo>
                      <a:pt x="414" y="4923"/>
                    </a:lnTo>
                    <a:close/>
                    <a:moveTo>
                      <a:pt x="217" y="4923"/>
                    </a:moveTo>
                    <a:lnTo>
                      <a:pt x="414" y="4923"/>
                    </a:lnTo>
                    <a:lnTo>
                      <a:pt x="414" y="5158"/>
                    </a:lnTo>
                    <a:lnTo>
                      <a:pt x="217" y="5158"/>
                    </a:lnTo>
                    <a:lnTo>
                      <a:pt x="217" y="4923"/>
                    </a:lnTo>
                    <a:close/>
                    <a:moveTo>
                      <a:pt x="0" y="4923"/>
                    </a:moveTo>
                    <a:lnTo>
                      <a:pt x="217" y="4923"/>
                    </a:lnTo>
                    <a:lnTo>
                      <a:pt x="217" y="5158"/>
                    </a:lnTo>
                    <a:lnTo>
                      <a:pt x="0" y="5158"/>
                    </a:lnTo>
                    <a:lnTo>
                      <a:pt x="0" y="4923"/>
                    </a:lnTo>
                    <a:close/>
                    <a:moveTo>
                      <a:pt x="414" y="3399"/>
                    </a:moveTo>
                    <a:lnTo>
                      <a:pt x="1049" y="3399"/>
                    </a:lnTo>
                    <a:lnTo>
                      <a:pt x="1049" y="3515"/>
                    </a:lnTo>
                    <a:lnTo>
                      <a:pt x="414" y="3515"/>
                    </a:lnTo>
                    <a:lnTo>
                      <a:pt x="414" y="3399"/>
                    </a:lnTo>
                    <a:close/>
                    <a:moveTo>
                      <a:pt x="414" y="3281"/>
                    </a:moveTo>
                    <a:lnTo>
                      <a:pt x="1049" y="3281"/>
                    </a:lnTo>
                    <a:lnTo>
                      <a:pt x="1049" y="3399"/>
                    </a:lnTo>
                    <a:lnTo>
                      <a:pt x="414" y="3399"/>
                    </a:lnTo>
                    <a:lnTo>
                      <a:pt x="414" y="3281"/>
                    </a:lnTo>
                    <a:close/>
                    <a:moveTo>
                      <a:pt x="217" y="3281"/>
                    </a:moveTo>
                    <a:lnTo>
                      <a:pt x="414" y="3281"/>
                    </a:lnTo>
                    <a:lnTo>
                      <a:pt x="414" y="3515"/>
                    </a:lnTo>
                    <a:lnTo>
                      <a:pt x="217" y="3515"/>
                    </a:lnTo>
                    <a:lnTo>
                      <a:pt x="217" y="3281"/>
                    </a:lnTo>
                    <a:close/>
                    <a:moveTo>
                      <a:pt x="0" y="3281"/>
                    </a:moveTo>
                    <a:lnTo>
                      <a:pt x="217" y="3281"/>
                    </a:lnTo>
                    <a:lnTo>
                      <a:pt x="217" y="3515"/>
                    </a:lnTo>
                    <a:lnTo>
                      <a:pt x="0" y="3515"/>
                    </a:lnTo>
                    <a:lnTo>
                      <a:pt x="0" y="3281"/>
                    </a:lnTo>
                    <a:close/>
                    <a:moveTo>
                      <a:pt x="414" y="1756"/>
                    </a:moveTo>
                    <a:lnTo>
                      <a:pt x="1049" y="1756"/>
                    </a:lnTo>
                    <a:lnTo>
                      <a:pt x="1049" y="1875"/>
                    </a:lnTo>
                    <a:lnTo>
                      <a:pt x="414" y="1875"/>
                    </a:lnTo>
                    <a:lnTo>
                      <a:pt x="414" y="1756"/>
                    </a:lnTo>
                    <a:close/>
                    <a:moveTo>
                      <a:pt x="414" y="1640"/>
                    </a:moveTo>
                    <a:lnTo>
                      <a:pt x="1049" y="1640"/>
                    </a:lnTo>
                    <a:lnTo>
                      <a:pt x="1049" y="1756"/>
                    </a:lnTo>
                    <a:lnTo>
                      <a:pt x="414" y="1756"/>
                    </a:lnTo>
                    <a:lnTo>
                      <a:pt x="414" y="1640"/>
                    </a:lnTo>
                    <a:close/>
                    <a:moveTo>
                      <a:pt x="217" y="1640"/>
                    </a:moveTo>
                    <a:lnTo>
                      <a:pt x="414" y="1640"/>
                    </a:lnTo>
                    <a:lnTo>
                      <a:pt x="414" y="1875"/>
                    </a:lnTo>
                    <a:lnTo>
                      <a:pt x="217" y="1875"/>
                    </a:lnTo>
                    <a:lnTo>
                      <a:pt x="217" y="1640"/>
                    </a:lnTo>
                    <a:close/>
                    <a:moveTo>
                      <a:pt x="0" y="1640"/>
                    </a:moveTo>
                    <a:lnTo>
                      <a:pt x="217" y="1640"/>
                    </a:lnTo>
                    <a:lnTo>
                      <a:pt x="217" y="1875"/>
                    </a:lnTo>
                    <a:lnTo>
                      <a:pt x="0" y="1875"/>
                    </a:lnTo>
                    <a:lnTo>
                      <a:pt x="0" y="1640"/>
                    </a:lnTo>
                    <a:close/>
                    <a:moveTo>
                      <a:pt x="414" y="116"/>
                    </a:moveTo>
                    <a:lnTo>
                      <a:pt x="1049" y="116"/>
                    </a:lnTo>
                    <a:lnTo>
                      <a:pt x="1049" y="232"/>
                    </a:lnTo>
                    <a:lnTo>
                      <a:pt x="414" y="232"/>
                    </a:lnTo>
                    <a:lnTo>
                      <a:pt x="414" y="116"/>
                    </a:lnTo>
                    <a:close/>
                    <a:moveTo>
                      <a:pt x="414" y="0"/>
                    </a:moveTo>
                    <a:lnTo>
                      <a:pt x="1049" y="0"/>
                    </a:lnTo>
                    <a:lnTo>
                      <a:pt x="1049" y="116"/>
                    </a:lnTo>
                    <a:lnTo>
                      <a:pt x="414" y="116"/>
                    </a:lnTo>
                    <a:lnTo>
                      <a:pt x="414" y="0"/>
                    </a:lnTo>
                    <a:close/>
                    <a:moveTo>
                      <a:pt x="217" y="0"/>
                    </a:moveTo>
                    <a:lnTo>
                      <a:pt x="414" y="0"/>
                    </a:lnTo>
                    <a:lnTo>
                      <a:pt x="414" y="232"/>
                    </a:lnTo>
                    <a:lnTo>
                      <a:pt x="217" y="232"/>
                    </a:lnTo>
                    <a:lnTo>
                      <a:pt x="217" y="0"/>
                    </a:lnTo>
                    <a:close/>
                    <a:moveTo>
                      <a:pt x="0" y="0"/>
                    </a:moveTo>
                    <a:lnTo>
                      <a:pt x="217" y="0"/>
                    </a:lnTo>
                    <a:lnTo>
                      <a:pt x="217" y="232"/>
                    </a:lnTo>
                    <a:lnTo>
                      <a:pt x="0" y="23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92" name="Line 1794">
                <a:extLst>
                  <a:ext uri="{FF2B5EF4-FFF2-40B4-BE49-F238E27FC236}">
                    <a16:creationId xmlns:a16="http://schemas.microsoft.com/office/drawing/2014/main" id="{B1CE2A94-7840-79EC-0C96-12F9CAB69C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93" name="Line 1795">
                <a:extLst>
                  <a:ext uri="{FF2B5EF4-FFF2-40B4-BE49-F238E27FC236}">
                    <a16:creationId xmlns:a16="http://schemas.microsoft.com/office/drawing/2014/main" id="{07E3DDB4-5736-3120-6B8C-FFDDF1A06A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895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94" name="Line 1796">
                <a:extLst>
                  <a:ext uri="{FF2B5EF4-FFF2-40B4-BE49-F238E27FC236}">
                    <a16:creationId xmlns:a16="http://schemas.microsoft.com/office/drawing/2014/main" id="{3C07CBB7-826B-7E03-CA5A-084E3ECBD6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895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95" name="Line 1797">
                <a:extLst>
                  <a:ext uri="{FF2B5EF4-FFF2-40B4-BE49-F238E27FC236}">
                    <a16:creationId xmlns:a16="http://schemas.microsoft.com/office/drawing/2014/main" id="{1323BF92-0315-FD7E-BA84-B2853980EF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169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96" name="Line 1798">
                <a:extLst>
                  <a:ext uri="{FF2B5EF4-FFF2-40B4-BE49-F238E27FC236}">
                    <a16:creationId xmlns:a16="http://schemas.microsoft.com/office/drawing/2014/main" id="{466E16FC-692B-0633-45CB-FCC84256CC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192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97" name="Line 1799">
                <a:extLst>
                  <a:ext uri="{FF2B5EF4-FFF2-40B4-BE49-F238E27FC236}">
                    <a16:creationId xmlns:a16="http://schemas.microsoft.com/office/drawing/2014/main" id="{0F36EE03-18B5-1969-863F-90D6C2AEEF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215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98" name="Line 1800">
                <a:extLst>
                  <a:ext uri="{FF2B5EF4-FFF2-40B4-BE49-F238E27FC236}">
                    <a16:creationId xmlns:a16="http://schemas.microsoft.com/office/drawing/2014/main" id="{D97BA0C2-A298-6AA8-5AD8-89C7AD0FC7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239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899" name="Line 1801">
                <a:extLst>
                  <a:ext uri="{FF2B5EF4-FFF2-40B4-BE49-F238E27FC236}">
                    <a16:creationId xmlns:a16="http://schemas.microsoft.com/office/drawing/2014/main" id="{DED7F6E9-8117-959B-B28F-5D46DF50F3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262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0" name="Line 1802">
                <a:extLst>
                  <a:ext uri="{FF2B5EF4-FFF2-40B4-BE49-F238E27FC236}">
                    <a16:creationId xmlns:a16="http://schemas.microsoft.com/office/drawing/2014/main" id="{075DA349-CD64-E29E-1187-2B1030C2E0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2861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1" name="Line 1803">
                <a:extLst>
                  <a:ext uri="{FF2B5EF4-FFF2-40B4-BE49-F238E27FC236}">
                    <a16:creationId xmlns:a16="http://schemas.microsoft.com/office/drawing/2014/main" id="{A492AF83-CEA1-A1D4-2392-54371506E9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3096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2" name="Line 1804">
                <a:extLst>
                  <a:ext uri="{FF2B5EF4-FFF2-40B4-BE49-F238E27FC236}">
                    <a16:creationId xmlns:a16="http://schemas.microsoft.com/office/drawing/2014/main" id="{51FA4BD2-4BEA-E487-C7B6-BA3A9FBAFD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3331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3" name="Line 1805">
                <a:extLst>
                  <a:ext uri="{FF2B5EF4-FFF2-40B4-BE49-F238E27FC236}">
                    <a16:creationId xmlns:a16="http://schemas.microsoft.com/office/drawing/2014/main" id="{8E535EEC-B397-208C-AAD0-C6249C0516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356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4" name="Line 1806">
                <a:extLst>
                  <a:ext uri="{FF2B5EF4-FFF2-40B4-BE49-F238E27FC236}">
                    <a16:creationId xmlns:a16="http://schemas.microsoft.com/office/drawing/2014/main" id="{86847DA6-299D-4F8D-E8F9-0BF954BE11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380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5" name="Line 1807">
                <a:extLst>
                  <a:ext uri="{FF2B5EF4-FFF2-40B4-BE49-F238E27FC236}">
                    <a16:creationId xmlns:a16="http://schemas.microsoft.com/office/drawing/2014/main" id="{CACFB247-FE97-2808-FD3A-16B1756217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403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6" name="Line 1808">
                <a:extLst>
                  <a:ext uri="{FF2B5EF4-FFF2-40B4-BE49-F238E27FC236}">
                    <a16:creationId xmlns:a16="http://schemas.microsoft.com/office/drawing/2014/main" id="{8EE0E0DA-C4BC-4A4D-BE9B-12865D37BF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426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7" name="Line 1809">
                <a:extLst>
                  <a:ext uri="{FF2B5EF4-FFF2-40B4-BE49-F238E27FC236}">
                    <a16:creationId xmlns:a16="http://schemas.microsoft.com/office/drawing/2014/main" id="{CE82B10E-B16D-5658-95A0-29D8946587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450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8" name="Line 1810">
                <a:extLst>
                  <a:ext uri="{FF2B5EF4-FFF2-40B4-BE49-F238E27FC236}">
                    <a16:creationId xmlns:a16="http://schemas.microsoft.com/office/drawing/2014/main" id="{676EFABB-B230-3399-DB58-F69C1E3A8C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473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09" name="Line 1811">
                <a:extLst>
                  <a:ext uri="{FF2B5EF4-FFF2-40B4-BE49-F238E27FC236}">
                    <a16:creationId xmlns:a16="http://schemas.microsoft.com/office/drawing/2014/main" id="{1D66154C-C752-A57D-3255-4570323E36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497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910" name="Line 1812">
                <a:extLst>
                  <a:ext uri="{FF2B5EF4-FFF2-40B4-BE49-F238E27FC236}">
                    <a16:creationId xmlns:a16="http://schemas.microsoft.com/office/drawing/2014/main" id="{FB5CC249-058A-8638-3E83-11F058585C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520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5" name="Group 2014">
              <a:extLst>
                <a:ext uri="{FF2B5EF4-FFF2-40B4-BE49-F238E27FC236}">
                  <a16:creationId xmlns:a16="http://schemas.microsoft.com/office/drawing/2014/main" id="{90336D59-8F5B-026E-A378-1F83692F526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27" y="1455"/>
              <a:ext cx="1061" cy="7503"/>
              <a:chOff x="6727" y="1455"/>
              <a:chExt cx="1061" cy="7503"/>
            </a:xfrm>
          </p:grpSpPr>
          <p:sp>
            <p:nvSpPr>
              <p:cNvPr id="27511" name="Line 1814">
                <a:extLst>
                  <a:ext uri="{FF2B5EF4-FFF2-40B4-BE49-F238E27FC236}">
                    <a16:creationId xmlns:a16="http://schemas.microsoft.com/office/drawing/2014/main" id="{8C5F4BAC-61C3-9729-96B9-BB7C945E88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544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12" name="Line 1815">
                <a:extLst>
                  <a:ext uri="{FF2B5EF4-FFF2-40B4-BE49-F238E27FC236}">
                    <a16:creationId xmlns:a16="http://schemas.microsoft.com/office/drawing/2014/main" id="{D9342B9B-D1DF-DF08-FA6D-DA1CB517AE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567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13" name="Line 1816">
                <a:extLst>
                  <a:ext uri="{FF2B5EF4-FFF2-40B4-BE49-F238E27FC236}">
                    <a16:creationId xmlns:a16="http://schemas.microsoft.com/office/drawing/2014/main" id="{BF861A21-9B8D-1FAE-A0A7-731D1CC2F4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591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14" name="Line 1817">
                <a:extLst>
                  <a:ext uri="{FF2B5EF4-FFF2-40B4-BE49-F238E27FC236}">
                    <a16:creationId xmlns:a16="http://schemas.microsoft.com/office/drawing/2014/main" id="{00083503-780A-7424-66A4-DFA75C50FD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614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15" name="Line 1818">
                <a:extLst>
                  <a:ext uri="{FF2B5EF4-FFF2-40B4-BE49-F238E27FC236}">
                    <a16:creationId xmlns:a16="http://schemas.microsoft.com/office/drawing/2014/main" id="{02266423-F570-AA31-0DFC-65687468F4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637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16" name="Line 1819">
                <a:extLst>
                  <a:ext uri="{FF2B5EF4-FFF2-40B4-BE49-F238E27FC236}">
                    <a16:creationId xmlns:a16="http://schemas.microsoft.com/office/drawing/2014/main" id="{76B01B4C-74E3-3B27-DA5C-F773C9AC32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661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17" name="Line 1820">
                <a:extLst>
                  <a:ext uri="{FF2B5EF4-FFF2-40B4-BE49-F238E27FC236}">
                    <a16:creationId xmlns:a16="http://schemas.microsoft.com/office/drawing/2014/main" id="{A4A4D1A8-286F-218E-D9FC-18E03C2CD9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684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18" name="Line 1821">
                <a:extLst>
                  <a:ext uri="{FF2B5EF4-FFF2-40B4-BE49-F238E27FC236}">
                    <a16:creationId xmlns:a16="http://schemas.microsoft.com/office/drawing/2014/main" id="{9FFB46CE-8DB8-C31C-D3B5-8EF04526DF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708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19" name="Line 1822">
                <a:extLst>
                  <a:ext uri="{FF2B5EF4-FFF2-40B4-BE49-F238E27FC236}">
                    <a16:creationId xmlns:a16="http://schemas.microsoft.com/office/drawing/2014/main" id="{C01C420A-DBDD-338D-25AC-5CAB054AF5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731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0" name="Line 1823">
                <a:extLst>
                  <a:ext uri="{FF2B5EF4-FFF2-40B4-BE49-F238E27FC236}">
                    <a16:creationId xmlns:a16="http://schemas.microsoft.com/office/drawing/2014/main" id="{19486909-7E57-3085-71F0-14FD70FB6D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7552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1" name="Line 1824">
                <a:extLst>
                  <a:ext uri="{FF2B5EF4-FFF2-40B4-BE49-F238E27FC236}">
                    <a16:creationId xmlns:a16="http://schemas.microsoft.com/office/drawing/2014/main" id="{D315F397-34D2-E676-283A-113DC35DC1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7787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2" name="Line 1825">
                <a:extLst>
                  <a:ext uri="{FF2B5EF4-FFF2-40B4-BE49-F238E27FC236}">
                    <a16:creationId xmlns:a16="http://schemas.microsoft.com/office/drawing/2014/main" id="{1E2FFDDE-C35D-0A92-ABFD-2F69597FC1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8022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3" name="Line 1826">
                <a:extLst>
                  <a:ext uri="{FF2B5EF4-FFF2-40B4-BE49-F238E27FC236}">
                    <a16:creationId xmlns:a16="http://schemas.microsoft.com/office/drawing/2014/main" id="{85B11456-03CF-906A-3715-3AABCEB6FE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825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4" name="Line 1827">
                <a:extLst>
                  <a:ext uri="{FF2B5EF4-FFF2-40B4-BE49-F238E27FC236}">
                    <a16:creationId xmlns:a16="http://schemas.microsoft.com/office/drawing/2014/main" id="{6B875635-0961-66D5-1B6E-9DC79BE624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848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5" name="Line 1828">
                <a:extLst>
                  <a:ext uri="{FF2B5EF4-FFF2-40B4-BE49-F238E27FC236}">
                    <a16:creationId xmlns:a16="http://schemas.microsoft.com/office/drawing/2014/main" id="{78A4610A-380C-2F95-6CB6-A6525A8AF5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872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6" name="Line 1829">
                <a:extLst>
                  <a:ext uri="{FF2B5EF4-FFF2-40B4-BE49-F238E27FC236}">
                    <a16:creationId xmlns:a16="http://schemas.microsoft.com/office/drawing/2014/main" id="{5453A733-4B63-B71A-7FA0-1EB50D899C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7" name="Line 1830">
                <a:extLst>
                  <a:ext uri="{FF2B5EF4-FFF2-40B4-BE49-F238E27FC236}">
                    <a16:creationId xmlns:a16="http://schemas.microsoft.com/office/drawing/2014/main" id="{05E97BB5-2A99-6D69-505B-E250B18C3B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8" name="Line 1831">
                <a:extLst>
                  <a:ext uri="{FF2B5EF4-FFF2-40B4-BE49-F238E27FC236}">
                    <a16:creationId xmlns:a16="http://schemas.microsoft.com/office/drawing/2014/main" id="{AF5E210A-E73C-3CDA-83F4-B5C8FE05EC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895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29" name="Line 1832">
                <a:extLst>
                  <a:ext uri="{FF2B5EF4-FFF2-40B4-BE49-F238E27FC236}">
                    <a16:creationId xmlns:a16="http://schemas.microsoft.com/office/drawing/2014/main" id="{92FF6EBB-7FDF-981C-C9C9-4E1D087849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0" name="Line 1833">
                <a:extLst>
                  <a:ext uri="{FF2B5EF4-FFF2-40B4-BE49-F238E27FC236}">
                    <a16:creationId xmlns:a16="http://schemas.microsoft.com/office/drawing/2014/main" id="{00DFE636-A03F-C2B9-B52A-C8D23798B5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145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1" name="Line 1834">
                <a:extLst>
                  <a:ext uri="{FF2B5EF4-FFF2-40B4-BE49-F238E27FC236}">
                    <a16:creationId xmlns:a16="http://schemas.microsoft.com/office/drawing/2014/main" id="{16F447DC-8A33-71C9-FF79-58AEC83440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145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2" name="Line 1835">
                <a:extLst>
                  <a:ext uri="{FF2B5EF4-FFF2-40B4-BE49-F238E27FC236}">
                    <a16:creationId xmlns:a16="http://schemas.microsoft.com/office/drawing/2014/main" id="{A857DE85-F527-EE01-C552-C5EC6516DB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147" y="145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3" name="Line 1836">
                <a:extLst>
                  <a:ext uri="{FF2B5EF4-FFF2-40B4-BE49-F238E27FC236}">
                    <a16:creationId xmlns:a16="http://schemas.microsoft.com/office/drawing/2014/main" id="{D1CAE14C-D21D-2A8D-64E1-230C841DD9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4" name="Line 1837">
                <a:extLst>
                  <a:ext uri="{FF2B5EF4-FFF2-40B4-BE49-F238E27FC236}">
                    <a16:creationId xmlns:a16="http://schemas.microsoft.com/office/drawing/2014/main" id="{07B1EDA1-92C2-EB23-81B4-1AD549D096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5" name="Line 1838">
                <a:extLst>
                  <a:ext uri="{FF2B5EF4-FFF2-40B4-BE49-F238E27FC236}">
                    <a16:creationId xmlns:a16="http://schemas.microsoft.com/office/drawing/2014/main" id="{EE4A9406-381B-C675-6D02-564C43E9A3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6" name="Line 1839">
                <a:extLst>
                  <a:ext uri="{FF2B5EF4-FFF2-40B4-BE49-F238E27FC236}">
                    <a16:creationId xmlns:a16="http://schemas.microsoft.com/office/drawing/2014/main" id="{D01C7F1D-6B82-FBBB-10C9-164250627D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7" name="Line 1840">
                <a:extLst>
                  <a:ext uri="{FF2B5EF4-FFF2-40B4-BE49-F238E27FC236}">
                    <a16:creationId xmlns:a16="http://schemas.microsoft.com/office/drawing/2014/main" id="{3FB4C532-6998-C1FE-4E83-8DA4239CBD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8" name="Line 1841">
                <a:extLst>
                  <a:ext uri="{FF2B5EF4-FFF2-40B4-BE49-F238E27FC236}">
                    <a16:creationId xmlns:a16="http://schemas.microsoft.com/office/drawing/2014/main" id="{06BC363C-24A6-FE47-3BE3-6E700ED2BE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39" name="Line 1842">
                <a:extLst>
                  <a:ext uri="{FF2B5EF4-FFF2-40B4-BE49-F238E27FC236}">
                    <a16:creationId xmlns:a16="http://schemas.microsoft.com/office/drawing/2014/main" id="{D611882B-31AE-8AFE-B4F2-95D4DAEB49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0" name="Line 1843">
                <a:extLst>
                  <a:ext uri="{FF2B5EF4-FFF2-40B4-BE49-F238E27FC236}">
                    <a16:creationId xmlns:a16="http://schemas.microsoft.com/office/drawing/2014/main" id="{8BB49A76-12C7-3B74-F7CB-35CC03CFEC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1" name="Line 1844">
                <a:extLst>
                  <a:ext uri="{FF2B5EF4-FFF2-40B4-BE49-F238E27FC236}">
                    <a16:creationId xmlns:a16="http://schemas.microsoft.com/office/drawing/2014/main" id="{4D25B6F7-B577-5BC2-D9B5-5A48D35251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2" name="Line 1845">
                <a:extLst>
                  <a:ext uri="{FF2B5EF4-FFF2-40B4-BE49-F238E27FC236}">
                    <a16:creationId xmlns:a16="http://schemas.microsoft.com/office/drawing/2014/main" id="{F4E03CA5-089B-E2AD-1AAE-6F82DA0127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3" name="Line 1846">
                <a:extLst>
                  <a:ext uri="{FF2B5EF4-FFF2-40B4-BE49-F238E27FC236}">
                    <a16:creationId xmlns:a16="http://schemas.microsoft.com/office/drawing/2014/main" id="{6F710792-3590-4237-06A5-C5DC6049BE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4" name="Line 1847">
                <a:extLst>
                  <a:ext uri="{FF2B5EF4-FFF2-40B4-BE49-F238E27FC236}">
                    <a16:creationId xmlns:a16="http://schemas.microsoft.com/office/drawing/2014/main" id="{B3B69EEC-74A4-FE99-1386-F852D99D19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5" name="Line 1848">
                <a:extLst>
                  <a:ext uri="{FF2B5EF4-FFF2-40B4-BE49-F238E27FC236}">
                    <a16:creationId xmlns:a16="http://schemas.microsoft.com/office/drawing/2014/main" id="{2B857999-2E54-CF4D-618A-4580EBC309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6" name="Line 1849">
                <a:extLst>
                  <a:ext uri="{FF2B5EF4-FFF2-40B4-BE49-F238E27FC236}">
                    <a16:creationId xmlns:a16="http://schemas.microsoft.com/office/drawing/2014/main" id="{BBAD3098-3B18-CBCD-10B4-FF14612463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7" name="Line 1850">
                <a:extLst>
                  <a:ext uri="{FF2B5EF4-FFF2-40B4-BE49-F238E27FC236}">
                    <a16:creationId xmlns:a16="http://schemas.microsoft.com/office/drawing/2014/main" id="{80E0A0FD-5E50-7136-D78D-9E9448832C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8" name="Line 1851">
                <a:extLst>
                  <a:ext uri="{FF2B5EF4-FFF2-40B4-BE49-F238E27FC236}">
                    <a16:creationId xmlns:a16="http://schemas.microsoft.com/office/drawing/2014/main" id="{ED901BC5-2276-0F91-3A46-C42B7FF230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169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49" name="Line 1852">
                <a:extLst>
                  <a:ext uri="{FF2B5EF4-FFF2-40B4-BE49-F238E27FC236}">
                    <a16:creationId xmlns:a16="http://schemas.microsoft.com/office/drawing/2014/main" id="{725B4B6F-1A51-9BA5-52F7-F9D908A7FF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169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0" name="Line 1853">
                <a:extLst>
                  <a:ext uri="{FF2B5EF4-FFF2-40B4-BE49-F238E27FC236}">
                    <a16:creationId xmlns:a16="http://schemas.microsoft.com/office/drawing/2014/main" id="{5BFD393B-6AA6-0875-9D40-50EFD8FBFD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1" name="Line 1854">
                <a:extLst>
                  <a:ext uri="{FF2B5EF4-FFF2-40B4-BE49-F238E27FC236}">
                    <a16:creationId xmlns:a16="http://schemas.microsoft.com/office/drawing/2014/main" id="{6DE8AEE0-8800-A7F6-E5C5-CE118E342A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2" name="Line 1855">
                <a:extLst>
                  <a:ext uri="{FF2B5EF4-FFF2-40B4-BE49-F238E27FC236}">
                    <a16:creationId xmlns:a16="http://schemas.microsoft.com/office/drawing/2014/main" id="{7BEC9B7F-5ED7-C03D-DBE7-A77307A20F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3" name="Line 1856">
                <a:extLst>
                  <a:ext uri="{FF2B5EF4-FFF2-40B4-BE49-F238E27FC236}">
                    <a16:creationId xmlns:a16="http://schemas.microsoft.com/office/drawing/2014/main" id="{3E47CB78-0988-6635-CFF9-1F072C176C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4" name="Line 1857">
                <a:extLst>
                  <a:ext uri="{FF2B5EF4-FFF2-40B4-BE49-F238E27FC236}">
                    <a16:creationId xmlns:a16="http://schemas.microsoft.com/office/drawing/2014/main" id="{78257132-6080-06A6-84BD-F87C84FB37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5" name="Line 1858">
                <a:extLst>
                  <a:ext uri="{FF2B5EF4-FFF2-40B4-BE49-F238E27FC236}">
                    <a16:creationId xmlns:a16="http://schemas.microsoft.com/office/drawing/2014/main" id="{6EA32A2D-32B9-5EA3-BDE0-7468274C47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192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6" name="Line 1859">
                <a:extLst>
                  <a:ext uri="{FF2B5EF4-FFF2-40B4-BE49-F238E27FC236}">
                    <a16:creationId xmlns:a16="http://schemas.microsoft.com/office/drawing/2014/main" id="{F013D871-99B1-15B7-CC59-5775A560B6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7" name="Line 1860">
                <a:extLst>
                  <a:ext uri="{FF2B5EF4-FFF2-40B4-BE49-F238E27FC236}">
                    <a16:creationId xmlns:a16="http://schemas.microsoft.com/office/drawing/2014/main" id="{E15CC96A-C815-B9E5-FAEF-172ADBC51E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8" name="Line 1861">
                <a:extLst>
                  <a:ext uri="{FF2B5EF4-FFF2-40B4-BE49-F238E27FC236}">
                    <a16:creationId xmlns:a16="http://schemas.microsoft.com/office/drawing/2014/main" id="{7DDB2B40-A524-DCAA-8DA4-A14318C9CF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192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59" name="Line 1862">
                <a:extLst>
                  <a:ext uri="{FF2B5EF4-FFF2-40B4-BE49-F238E27FC236}">
                    <a16:creationId xmlns:a16="http://schemas.microsoft.com/office/drawing/2014/main" id="{BB439D9F-DF7F-942C-19E7-753CE33E54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0" name="Line 1863">
                <a:extLst>
                  <a:ext uri="{FF2B5EF4-FFF2-40B4-BE49-F238E27FC236}">
                    <a16:creationId xmlns:a16="http://schemas.microsoft.com/office/drawing/2014/main" id="{141071EC-F5EE-D9F4-05BB-1CE083C20D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1" name="Line 1864">
                <a:extLst>
                  <a:ext uri="{FF2B5EF4-FFF2-40B4-BE49-F238E27FC236}">
                    <a16:creationId xmlns:a16="http://schemas.microsoft.com/office/drawing/2014/main" id="{E07B7B81-22E4-C862-E9CD-0F823536CC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2" name="Line 1865">
                <a:extLst>
                  <a:ext uri="{FF2B5EF4-FFF2-40B4-BE49-F238E27FC236}">
                    <a16:creationId xmlns:a16="http://schemas.microsoft.com/office/drawing/2014/main" id="{4CFC6AC4-7BE5-DF2C-6B90-56703EA9C3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3" name="Line 1866">
                <a:extLst>
                  <a:ext uri="{FF2B5EF4-FFF2-40B4-BE49-F238E27FC236}">
                    <a16:creationId xmlns:a16="http://schemas.microsoft.com/office/drawing/2014/main" id="{7A640621-385F-7F88-4E21-20908A9C0A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4" name="Line 1867">
                <a:extLst>
                  <a:ext uri="{FF2B5EF4-FFF2-40B4-BE49-F238E27FC236}">
                    <a16:creationId xmlns:a16="http://schemas.microsoft.com/office/drawing/2014/main" id="{15B6330A-38BA-0E9A-9CFE-1F6BA22E47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5" name="Line 1868">
                <a:extLst>
                  <a:ext uri="{FF2B5EF4-FFF2-40B4-BE49-F238E27FC236}">
                    <a16:creationId xmlns:a16="http://schemas.microsoft.com/office/drawing/2014/main" id="{603E22A8-214F-2199-D8AF-4A65F73D77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215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6" name="Line 1869">
                <a:extLst>
                  <a:ext uri="{FF2B5EF4-FFF2-40B4-BE49-F238E27FC236}">
                    <a16:creationId xmlns:a16="http://schemas.microsoft.com/office/drawing/2014/main" id="{FD93580D-A4E8-76BF-497F-6C4E620EBB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7" name="Line 1870">
                <a:extLst>
                  <a:ext uri="{FF2B5EF4-FFF2-40B4-BE49-F238E27FC236}">
                    <a16:creationId xmlns:a16="http://schemas.microsoft.com/office/drawing/2014/main" id="{1CCB4F33-71C5-E776-DD23-6E37FE2B2A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8" name="Line 1871">
                <a:extLst>
                  <a:ext uri="{FF2B5EF4-FFF2-40B4-BE49-F238E27FC236}">
                    <a16:creationId xmlns:a16="http://schemas.microsoft.com/office/drawing/2014/main" id="{CC7FE32A-2090-B3A3-FCA0-3860DB1D86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215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69" name="Line 1872">
                <a:extLst>
                  <a:ext uri="{FF2B5EF4-FFF2-40B4-BE49-F238E27FC236}">
                    <a16:creationId xmlns:a16="http://schemas.microsoft.com/office/drawing/2014/main" id="{147B90A6-8CDF-81DC-D14D-F336F72942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0" name="Line 1873">
                <a:extLst>
                  <a:ext uri="{FF2B5EF4-FFF2-40B4-BE49-F238E27FC236}">
                    <a16:creationId xmlns:a16="http://schemas.microsoft.com/office/drawing/2014/main" id="{E7EE8937-7329-D3CC-53E0-A13158D193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1" name="Line 1874">
                <a:extLst>
                  <a:ext uri="{FF2B5EF4-FFF2-40B4-BE49-F238E27FC236}">
                    <a16:creationId xmlns:a16="http://schemas.microsoft.com/office/drawing/2014/main" id="{A4F1F08C-2BB0-60D8-78EA-2ACD8F3583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2" name="Line 1875">
                <a:extLst>
                  <a:ext uri="{FF2B5EF4-FFF2-40B4-BE49-F238E27FC236}">
                    <a16:creationId xmlns:a16="http://schemas.microsoft.com/office/drawing/2014/main" id="{B91F6987-4467-839C-8731-BFB54C14A0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3" name="Line 1876">
                <a:extLst>
                  <a:ext uri="{FF2B5EF4-FFF2-40B4-BE49-F238E27FC236}">
                    <a16:creationId xmlns:a16="http://schemas.microsoft.com/office/drawing/2014/main" id="{3ACE3C3F-8928-16C7-9EA1-99CC7D2ACC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4" name="Line 1877">
                <a:extLst>
                  <a:ext uri="{FF2B5EF4-FFF2-40B4-BE49-F238E27FC236}">
                    <a16:creationId xmlns:a16="http://schemas.microsoft.com/office/drawing/2014/main" id="{9C442530-6C17-DE9A-89F4-94A1DC5E6D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5" name="Line 1878">
                <a:extLst>
                  <a:ext uri="{FF2B5EF4-FFF2-40B4-BE49-F238E27FC236}">
                    <a16:creationId xmlns:a16="http://schemas.microsoft.com/office/drawing/2014/main" id="{BEF9C0AA-5F96-C290-218E-D464BD629A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239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6" name="Line 1879">
                <a:extLst>
                  <a:ext uri="{FF2B5EF4-FFF2-40B4-BE49-F238E27FC236}">
                    <a16:creationId xmlns:a16="http://schemas.microsoft.com/office/drawing/2014/main" id="{A837AF28-38D1-A2B9-AAB9-610EAA5452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7" name="Line 1880">
                <a:extLst>
                  <a:ext uri="{FF2B5EF4-FFF2-40B4-BE49-F238E27FC236}">
                    <a16:creationId xmlns:a16="http://schemas.microsoft.com/office/drawing/2014/main" id="{B1E32EF6-D080-48B7-55BB-D8ABB20C45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8" name="Line 1881">
                <a:extLst>
                  <a:ext uri="{FF2B5EF4-FFF2-40B4-BE49-F238E27FC236}">
                    <a16:creationId xmlns:a16="http://schemas.microsoft.com/office/drawing/2014/main" id="{2953CC2D-73DC-3C14-14C4-5E62256A73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239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79" name="Line 1882">
                <a:extLst>
                  <a:ext uri="{FF2B5EF4-FFF2-40B4-BE49-F238E27FC236}">
                    <a16:creationId xmlns:a16="http://schemas.microsoft.com/office/drawing/2014/main" id="{84BDCA8A-0A3B-3E87-717B-1E992CE819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0" name="Line 1883">
                <a:extLst>
                  <a:ext uri="{FF2B5EF4-FFF2-40B4-BE49-F238E27FC236}">
                    <a16:creationId xmlns:a16="http://schemas.microsoft.com/office/drawing/2014/main" id="{E02E0052-7ED8-E4B5-E92D-4AB68EB36F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1" name="Line 1884">
                <a:extLst>
                  <a:ext uri="{FF2B5EF4-FFF2-40B4-BE49-F238E27FC236}">
                    <a16:creationId xmlns:a16="http://schemas.microsoft.com/office/drawing/2014/main" id="{18A15A5C-4588-A8E3-5062-CDF3E45B2AD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2" name="Line 1885">
                <a:extLst>
                  <a:ext uri="{FF2B5EF4-FFF2-40B4-BE49-F238E27FC236}">
                    <a16:creationId xmlns:a16="http://schemas.microsoft.com/office/drawing/2014/main" id="{B46994E8-41A7-C2C9-F35B-E86881F255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3" name="Line 1886">
                <a:extLst>
                  <a:ext uri="{FF2B5EF4-FFF2-40B4-BE49-F238E27FC236}">
                    <a16:creationId xmlns:a16="http://schemas.microsoft.com/office/drawing/2014/main" id="{FF106757-4FDC-BDBE-51E7-BFB73F297E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4" name="Line 1887">
                <a:extLst>
                  <a:ext uri="{FF2B5EF4-FFF2-40B4-BE49-F238E27FC236}">
                    <a16:creationId xmlns:a16="http://schemas.microsoft.com/office/drawing/2014/main" id="{88676311-A9F3-2985-9137-9FA2BA44CC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5" name="Line 1888">
                <a:extLst>
                  <a:ext uri="{FF2B5EF4-FFF2-40B4-BE49-F238E27FC236}">
                    <a16:creationId xmlns:a16="http://schemas.microsoft.com/office/drawing/2014/main" id="{C6452B15-78DC-D964-1609-78A7AA07EE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262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6" name="Line 1889">
                <a:extLst>
                  <a:ext uri="{FF2B5EF4-FFF2-40B4-BE49-F238E27FC236}">
                    <a16:creationId xmlns:a16="http://schemas.microsoft.com/office/drawing/2014/main" id="{3DD5E19E-AEDD-8C50-7A09-3ADB21382E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7" name="Line 1890">
                <a:extLst>
                  <a:ext uri="{FF2B5EF4-FFF2-40B4-BE49-F238E27FC236}">
                    <a16:creationId xmlns:a16="http://schemas.microsoft.com/office/drawing/2014/main" id="{89691085-4C49-75AE-2F58-6CA1539E24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8" name="Line 1891">
                <a:extLst>
                  <a:ext uri="{FF2B5EF4-FFF2-40B4-BE49-F238E27FC236}">
                    <a16:creationId xmlns:a16="http://schemas.microsoft.com/office/drawing/2014/main" id="{4775F679-0FC6-E311-AC26-40D5A341E6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262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89" name="Line 1892">
                <a:extLst>
                  <a:ext uri="{FF2B5EF4-FFF2-40B4-BE49-F238E27FC236}">
                    <a16:creationId xmlns:a16="http://schemas.microsoft.com/office/drawing/2014/main" id="{38DC8F7B-ED08-8C41-87DA-9706AC23B0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0" name="Line 1893">
                <a:extLst>
                  <a:ext uri="{FF2B5EF4-FFF2-40B4-BE49-F238E27FC236}">
                    <a16:creationId xmlns:a16="http://schemas.microsoft.com/office/drawing/2014/main" id="{92C43EDD-46C7-F5FE-2D97-D40DF0F435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1" name="Line 1894">
                <a:extLst>
                  <a:ext uri="{FF2B5EF4-FFF2-40B4-BE49-F238E27FC236}">
                    <a16:creationId xmlns:a16="http://schemas.microsoft.com/office/drawing/2014/main" id="{AE88E47D-C8EF-859E-6733-A9E7892EC0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2" name="Line 1895">
                <a:extLst>
                  <a:ext uri="{FF2B5EF4-FFF2-40B4-BE49-F238E27FC236}">
                    <a16:creationId xmlns:a16="http://schemas.microsoft.com/office/drawing/2014/main" id="{4DAEC019-6BFD-5637-61B5-C952EFF473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3" name="Line 1896">
                <a:extLst>
                  <a:ext uri="{FF2B5EF4-FFF2-40B4-BE49-F238E27FC236}">
                    <a16:creationId xmlns:a16="http://schemas.microsoft.com/office/drawing/2014/main" id="{0930D537-27D8-5B7C-2F02-2654696599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4" name="Line 1897">
                <a:extLst>
                  <a:ext uri="{FF2B5EF4-FFF2-40B4-BE49-F238E27FC236}">
                    <a16:creationId xmlns:a16="http://schemas.microsoft.com/office/drawing/2014/main" id="{1BE90E69-BB69-1C04-DA45-3F5D3C12FA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5" name="Line 1898">
                <a:extLst>
                  <a:ext uri="{FF2B5EF4-FFF2-40B4-BE49-F238E27FC236}">
                    <a16:creationId xmlns:a16="http://schemas.microsoft.com/office/drawing/2014/main" id="{E184731E-41C1-5EC2-0967-76DA32B436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286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6" name="Line 1899">
                <a:extLst>
                  <a:ext uri="{FF2B5EF4-FFF2-40B4-BE49-F238E27FC236}">
                    <a16:creationId xmlns:a16="http://schemas.microsoft.com/office/drawing/2014/main" id="{C370A5EF-A84F-F62F-3513-CFBA23FE03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7" name="Line 1900">
                <a:extLst>
                  <a:ext uri="{FF2B5EF4-FFF2-40B4-BE49-F238E27FC236}">
                    <a16:creationId xmlns:a16="http://schemas.microsoft.com/office/drawing/2014/main" id="{E483A706-DCEB-E2C0-A813-B808335AB9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8" name="Line 1901">
                <a:extLst>
                  <a:ext uri="{FF2B5EF4-FFF2-40B4-BE49-F238E27FC236}">
                    <a16:creationId xmlns:a16="http://schemas.microsoft.com/office/drawing/2014/main" id="{0C748289-8ABB-CD57-B6C2-A3A8895D29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286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99" name="Line 1902">
                <a:extLst>
                  <a:ext uri="{FF2B5EF4-FFF2-40B4-BE49-F238E27FC236}">
                    <a16:creationId xmlns:a16="http://schemas.microsoft.com/office/drawing/2014/main" id="{80FFFE82-7A28-65E7-FA46-D1F6B86B2F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0" name="Line 1903">
                <a:extLst>
                  <a:ext uri="{FF2B5EF4-FFF2-40B4-BE49-F238E27FC236}">
                    <a16:creationId xmlns:a16="http://schemas.microsoft.com/office/drawing/2014/main" id="{DCFB80D8-14E2-8195-0E05-24606A0739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1" name="Line 1904">
                <a:extLst>
                  <a:ext uri="{FF2B5EF4-FFF2-40B4-BE49-F238E27FC236}">
                    <a16:creationId xmlns:a16="http://schemas.microsoft.com/office/drawing/2014/main" id="{B5C2F3A5-EB14-C4A0-9DEC-1E3A72FD7E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2" name="Line 1905">
                <a:extLst>
                  <a:ext uri="{FF2B5EF4-FFF2-40B4-BE49-F238E27FC236}">
                    <a16:creationId xmlns:a16="http://schemas.microsoft.com/office/drawing/2014/main" id="{1A054139-2730-A22F-4936-65247BA3C9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3" name="Line 1906">
                <a:extLst>
                  <a:ext uri="{FF2B5EF4-FFF2-40B4-BE49-F238E27FC236}">
                    <a16:creationId xmlns:a16="http://schemas.microsoft.com/office/drawing/2014/main" id="{0F9361F0-A58A-47D9-F4EC-82C4691149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4" name="Line 1907">
                <a:extLst>
                  <a:ext uri="{FF2B5EF4-FFF2-40B4-BE49-F238E27FC236}">
                    <a16:creationId xmlns:a16="http://schemas.microsoft.com/office/drawing/2014/main" id="{6554A1A8-F449-E28C-4843-28F6C066CF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5" name="Line 1908">
                <a:extLst>
                  <a:ext uri="{FF2B5EF4-FFF2-40B4-BE49-F238E27FC236}">
                    <a16:creationId xmlns:a16="http://schemas.microsoft.com/office/drawing/2014/main" id="{2E00BA16-0205-1847-975E-79737ACCC5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3096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6" name="Line 1909">
                <a:extLst>
                  <a:ext uri="{FF2B5EF4-FFF2-40B4-BE49-F238E27FC236}">
                    <a16:creationId xmlns:a16="http://schemas.microsoft.com/office/drawing/2014/main" id="{D39D9913-6148-DEAA-E3CE-D2826047AB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7" name="Line 1910">
                <a:extLst>
                  <a:ext uri="{FF2B5EF4-FFF2-40B4-BE49-F238E27FC236}">
                    <a16:creationId xmlns:a16="http://schemas.microsoft.com/office/drawing/2014/main" id="{6CBE1325-1BEC-B57A-4EB6-D075A5F037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3096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8" name="Line 1911">
                <a:extLst>
                  <a:ext uri="{FF2B5EF4-FFF2-40B4-BE49-F238E27FC236}">
                    <a16:creationId xmlns:a16="http://schemas.microsoft.com/office/drawing/2014/main" id="{71ADEFB2-52F6-A749-FC2D-F55C25B705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09" name="Line 1912">
                <a:extLst>
                  <a:ext uri="{FF2B5EF4-FFF2-40B4-BE49-F238E27FC236}">
                    <a16:creationId xmlns:a16="http://schemas.microsoft.com/office/drawing/2014/main" id="{250BD9D7-D6D1-AE18-E475-AA7D2B3C9A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0" name="Line 1913">
                <a:extLst>
                  <a:ext uri="{FF2B5EF4-FFF2-40B4-BE49-F238E27FC236}">
                    <a16:creationId xmlns:a16="http://schemas.microsoft.com/office/drawing/2014/main" id="{90D38817-F13A-7FAF-31B4-A6A3D9D4CA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1" name="Line 1914">
                <a:extLst>
                  <a:ext uri="{FF2B5EF4-FFF2-40B4-BE49-F238E27FC236}">
                    <a16:creationId xmlns:a16="http://schemas.microsoft.com/office/drawing/2014/main" id="{3CD9FACC-50D6-FEBA-BAA6-3875FE2029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2" name="Line 1915">
                <a:extLst>
                  <a:ext uri="{FF2B5EF4-FFF2-40B4-BE49-F238E27FC236}">
                    <a16:creationId xmlns:a16="http://schemas.microsoft.com/office/drawing/2014/main" id="{D248B91C-FC94-9E67-1DF2-6CD67A05B2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3" name="Line 1916">
                <a:extLst>
                  <a:ext uri="{FF2B5EF4-FFF2-40B4-BE49-F238E27FC236}">
                    <a16:creationId xmlns:a16="http://schemas.microsoft.com/office/drawing/2014/main" id="{31A7F18C-A38F-6C92-05C4-8064D2A700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4" name="Line 1917">
                <a:extLst>
                  <a:ext uri="{FF2B5EF4-FFF2-40B4-BE49-F238E27FC236}">
                    <a16:creationId xmlns:a16="http://schemas.microsoft.com/office/drawing/2014/main" id="{82C8A1D0-5D86-9288-FDEC-3DE5158E7E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333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5" name="Line 1918">
                <a:extLst>
                  <a:ext uri="{FF2B5EF4-FFF2-40B4-BE49-F238E27FC236}">
                    <a16:creationId xmlns:a16="http://schemas.microsoft.com/office/drawing/2014/main" id="{A51CE5F7-DCC1-E631-DF3F-08AA63BE7D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6" name="Line 1919">
                <a:extLst>
                  <a:ext uri="{FF2B5EF4-FFF2-40B4-BE49-F238E27FC236}">
                    <a16:creationId xmlns:a16="http://schemas.microsoft.com/office/drawing/2014/main" id="{8E752902-4D16-858C-66A6-1CAE15F9E4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333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7" name="Line 1920">
                <a:extLst>
                  <a:ext uri="{FF2B5EF4-FFF2-40B4-BE49-F238E27FC236}">
                    <a16:creationId xmlns:a16="http://schemas.microsoft.com/office/drawing/2014/main" id="{1F8535B8-45DC-DCEA-1D1B-2499098603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8" name="Line 1921">
                <a:extLst>
                  <a:ext uri="{FF2B5EF4-FFF2-40B4-BE49-F238E27FC236}">
                    <a16:creationId xmlns:a16="http://schemas.microsoft.com/office/drawing/2014/main" id="{48270E5C-4C01-14C0-3758-04D2DDE730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19" name="Line 1922">
                <a:extLst>
                  <a:ext uri="{FF2B5EF4-FFF2-40B4-BE49-F238E27FC236}">
                    <a16:creationId xmlns:a16="http://schemas.microsoft.com/office/drawing/2014/main" id="{AAE449B9-71E8-4DAE-D839-0723676F03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0" name="Line 1923">
                <a:extLst>
                  <a:ext uri="{FF2B5EF4-FFF2-40B4-BE49-F238E27FC236}">
                    <a16:creationId xmlns:a16="http://schemas.microsoft.com/office/drawing/2014/main" id="{67A4454F-F8BC-7192-6F92-8BD60FAC78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1" name="Line 1924">
                <a:extLst>
                  <a:ext uri="{FF2B5EF4-FFF2-40B4-BE49-F238E27FC236}">
                    <a16:creationId xmlns:a16="http://schemas.microsoft.com/office/drawing/2014/main" id="{D2744EC2-A343-CD4C-2A9C-F9E091B7EE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2" name="Line 1925">
                <a:extLst>
                  <a:ext uri="{FF2B5EF4-FFF2-40B4-BE49-F238E27FC236}">
                    <a16:creationId xmlns:a16="http://schemas.microsoft.com/office/drawing/2014/main" id="{89EF6B0A-12A4-5005-BFE9-F24D7DCD28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3" name="Line 1926">
                <a:extLst>
                  <a:ext uri="{FF2B5EF4-FFF2-40B4-BE49-F238E27FC236}">
                    <a16:creationId xmlns:a16="http://schemas.microsoft.com/office/drawing/2014/main" id="{E96CF8B1-87E5-0B5B-72C2-8E359B24F7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356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4" name="Line 1927">
                <a:extLst>
                  <a:ext uri="{FF2B5EF4-FFF2-40B4-BE49-F238E27FC236}">
                    <a16:creationId xmlns:a16="http://schemas.microsoft.com/office/drawing/2014/main" id="{B54281AE-9DAC-976E-1140-3308BC294C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5" name="Line 1928">
                <a:extLst>
                  <a:ext uri="{FF2B5EF4-FFF2-40B4-BE49-F238E27FC236}">
                    <a16:creationId xmlns:a16="http://schemas.microsoft.com/office/drawing/2014/main" id="{0BBBEFFB-0F09-2B75-0992-BCFC32BE01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356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6" name="Line 1929">
                <a:extLst>
                  <a:ext uri="{FF2B5EF4-FFF2-40B4-BE49-F238E27FC236}">
                    <a16:creationId xmlns:a16="http://schemas.microsoft.com/office/drawing/2014/main" id="{B2ED2B52-7E7D-3E94-FCE3-73FD0708D6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7" name="Line 1930">
                <a:extLst>
                  <a:ext uri="{FF2B5EF4-FFF2-40B4-BE49-F238E27FC236}">
                    <a16:creationId xmlns:a16="http://schemas.microsoft.com/office/drawing/2014/main" id="{13EA6EE8-CB05-6703-B14D-4CD0499F0A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8" name="Line 1931">
                <a:extLst>
                  <a:ext uri="{FF2B5EF4-FFF2-40B4-BE49-F238E27FC236}">
                    <a16:creationId xmlns:a16="http://schemas.microsoft.com/office/drawing/2014/main" id="{B4368B52-E156-7A34-36CF-4EEB3BD897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29" name="Line 1932">
                <a:extLst>
                  <a:ext uri="{FF2B5EF4-FFF2-40B4-BE49-F238E27FC236}">
                    <a16:creationId xmlns:a16="http://schemas.microsoft.com/office/drawing/2014/main" id="{BF3F5841-22AD-644F-A896-A7495837BA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0" name="Line 1933">
                <a:extLst>
                  <a:ext uri="{FF2B5EF4-FFF2-40B4-BE49-F238E27FC236}">
                    <a16:creationId xmlns:a16="http://schemas.microsoft.com/office/drawing/2014/main" id="{EA9E5D24-4B97-525A-B459-FC804BB43A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1" name="Line 1934">
                <a:extLst>
                  <a:ext uri="{FF2B5EF4-FFF2-40B4-BE49-F238E27FC236}">
                    <a16:creationId xmlns:a16="http://schemas.microsoft.com/office/drawing/2014/main" id="{BA524241-3AC2-0C8B-EF63-ACFFB4AC31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380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2" name="Line 1935">
                <a:extLst>
                  <a:ext uri="{FF2B5EF4-FFF2-40B4-BE49-F238E27FC236}">
                    <a16:creationId xmlns:a16="http://schemas.microsoft.com/office/drawing/2014/main" id="{AA4058B3-BFE2-E6AB-2A45-9D5703C4E6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380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3" name="Line 1936">
                <a:extLst>
                  <a:ext uri="{FF2B5EF4-FFF2-40B4-BE49-F238E27FC236}">
                    <a16:creationId xmlns:a16="http://schemas.microsoft.com/office/drawing/2014/main" id="{B9CE197E-5362-F875-BB43-E7B9D1C080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4" name="Line 1937">
                <a:extLst>
                  <a:ext uri="{FF2B5EF4-FFF2-40B4-BE49-F238E27FC236}">
                    <a16:creationId xmlns:a16="http://schemas.microsoft.com/office/drawing/2014/main" id="{1CA63E1F-13B0-0685-7B56-4D5E935185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5" name="Line 1938">
                <a:extLst>
                  <a:ext uri="{FF2B5EF4-FFF2-40B4-BE49-F238E27FC236}">
                    <a16:creationId xmlns:a16="http://schemas.microsoft.com/office/drawing/2014/main" id="{64E1894B-CE5C-64A7-BB3F-4CC577C9E3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403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6" name="Line 1939">
                <a:extLst>
                  <a:ext uri="{FF2B5EF4-FFF2-40B4-BE49-F238E27FC236}">
                    <a16:creationId xmlns:a16="http://schemas.microsoft.com/office/drawing/2014/main" id="{D38CD1D7-4611-7DB6-0E0C-018B576AD3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403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7" name="Line 1940">
                <a:extLst>
                  <a:ext uri="{FF2B5EF4-FFF2-40B4-BE49-F238E27FC236}">
                    <a16:creationId xmlns:a16="http://schemas.microsoft.com/office/drawing/2014/main" id="{2A3D31E3-BDD9-09AF-D443-D2927D51CC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8" name="Line 1941">
                <a:extLst>
                  <a:ext uri="{FF2B5EF4-FFF2-40B4-BE49-F238E27FC236}">
                    <a16:creationId xmlns:a16="http://schemas.microsoft.com/office/drawing/2014/main" id="{17EF5483-F9C3-6FA8-1C1E-C569AA83A1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39" name="Line 1942">
                <a:extLst>
                  <a:ext uri="{FF2B5EF4-FFF2-40B4-BE49-F238E27FC236}">
                    <a16:creationId xmlns:a16="http://schemas.microsoft.com/office/drawing/2014/main" id="{64B9328E-5B30-59B9-D7F5-847743657A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426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0" name="Line 1943">
                <a:extLst>
                  <a:ext uri="{FF2B5EF4-FFF2-40B4-BE49-F238E27FC236}">
                    <a16:creationId xmlns:a16="http://schemas.microsoft.com/office/drawing/2014/main" id="{07FC45DD-BE4A-C477-597B-02C32DD672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426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1" name="Line 1944">
                <a:extLst>
                  <a:ext uri="{FF2B5EF4-FFF2-40B4-BE49-F238E27FC236}">
                    <a16:creationId xmlns:a16="http://schemas.microsoft.com/office/drawing/2014/main" id="{2D727B73-0F4C-9EE5-5A88-00E1A4CFD8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2" name="Line 1945">
                <a:extLst>
                  <a:ext uri="{FF2B5EF4-FFF2-40B4-BE49-F238E27FC236}">
                    <a16:creationId xmlns:a16="http://schemas.microsoft.com/office/drawing/2014/main" id="{181F5461-A4F7-F6BD-AE4A-513ABFF656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3" name="Line 1946">
                <a:extLst>
                  <a:ext uri="{FF2B5EF4-FFF2-40B4-BE49-F238E27FC236}">
                    <a16:creationId xmlns:a16="http://schemas.microsoft.com/office/drawing/2014/main" id="{9BEFB18E-A1EA-E2E1-2AEB-2C1C03F6CB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450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4" name="Line 1947">
                <a:extLst>
                  <a:ext uri="{FF2B5EF4-FFF2-40B4-BE49-F238E27FC236}">
                    <a16:creationId xmlns:a16="http://schemas.microsoft.com/office/drawing/2014/main" id="{280CB73D-B07C-A286-1FAE-3609904C64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450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5" name="Line 1948">
                <a:extLst>
                  <a:ext uri="{FF2B5EF4-FFF2-40B4-BE49-F238E27FC236}">
                    <a16:creationId xmlns:a16="http://schemas.microsoft.com/office/drawing/2014/main" id="{6C4F8235-E66F-9762-5F87-33A0E8B334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6" name="Line 1949">
                <a:extLst>
                  <a:ext uri="{FF2B5EF4-FFF2-40B4-BE49-F238E27FC236}">
                    <a16:creationId xmlns:a16="http://schemas.microsoft.com/office/drawing/2014/main" id="{887E8960-F551-901B-F92C-3B72711BC5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7" name="Line 1950">
                <a:extLst>
                  <a:ext uri="{FF2B5EF4-FFF2-40B4-BE49-F238E27FC236}">
                    <a16:creationId xmlns:a16="http://schemas.microsoft.com/office/drawing/2014/main" id="{222DDAB8-FDBC-728B-795E-66C95E4C02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473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8" name="Line 1951">
                <a:extLst>
                  <a:ext uri="{FF2B5EF4-FFF2-40B4-BE49-F238E27FC236}">
                    <a16:creationId xmlns:a16="http://schemas.microsoft.com/office/drawing/2014/main" id="{2E1577AB-3C82-0AEB-0023-C8FE13020A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473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49" name="Line 1952">
                <a:extLst>
                  <a:ext uri="{FF2B5EF4-FFF2-40B4-BE49-F238E27FC236}">
                    <a16:creationId xmlns:a16="http://schemas.microsoft.com/office/drawing/2014/main" id="{B887A38D-A32F-A430-FC9D-B7347A660F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0" name="Line 1953">
                <a:extLst>
                  <a:ext uri="{FF2B5EF4-FFF2-40B4-BE49-F238E27FC236}">
                    <a16:creationId xmlns:a16="http://schemas.microsoft.com/office/drawing/2014/main" id="{3AD562A8-BCB8-4289-83B7-B5A0230BB4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1" name="Line 1954">
                <a:extLst>
                  <a:ext uri="{FF2B5EF4-FFF2-40B4-BE49-F238E27FC236}">
                    <a16:creationId xmlns:a16="http://schemas.microsoft.com/office/drawing/2014/main" id="{9821316A-5C1C-B43F-9818-2F9DF754DA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497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2" name="Line 1955">
                <a:extLst>
                  <a:ext uri="{FF2B5EF4-FFF2-40B4-BE49-F238E27FC236}">
                    <a16:creationId xmlns:a16="http://schemas.microsoft.com/office/drawing/2014/main" id="{2EB796FA-C918-F33A-D1DE-802C6091F6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497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3" name="Line 1956">
                <a:extLst>
                  <a:ext uri="{FF2B5EF4-FFF2-40B4-BE49-F238E27FC236}">
                    <a16:creationId xmlns:a16="http://schemas.microsoft.com/office/drawing/2014/main" id="{492A8090-E5CC-33E3-3D5F-D171602FF0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4" name="Line 1957">
                <a:extLst>
                  <a:ext uri="{FF2B5EF4-FFF2-40B4-BE49-F238E27FC236}">
                    <a16:creationId xmlns:a16="http://schemas.microsoft.com/office/drawing/2014/main" id="{3FBFD251-9340-6C2D-A73D-142C1B38D8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5" name="Line 1958">
                <a:extLst>
                  <a:ext uri="{FF2B5EF4-FFF2-40B4-BE49-F238E27FC236}">
                    <a16:creationId xmlns:a16="http://schemas.microsoft.com/office/drawing/2014/main" id="{10FF127F-46F1-9CB0-0D21-611E5B3D54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520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6" name="Line 1959">
                <a:extLst>
                  <a:ext uri="{FF2B5EF4-FFF2-40B4-BE49-F238E27FC236}">
                    <a16:creationId xmlns:a16="http://schemas.microsoft.com/office/drawing/2014/main" id="{03054AE1-89A5-C0F2-B91F-5F7F5D73B9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520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7" name="Line 1960">
                <a:extLst>
                  <a:ext uri="{FF2B5EF4-FFF2-40B4-BE49-F238E27FC236}">
                    <a16:creationId xmlns:a16="http://schemas.microsoft.com/office/drawing/2014/main" id="{27C55562-5EB5-C80F-448C-8131DCB91C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8" name="Line 1961">
                <a:extLst>
                  <a:ext uri="{FF2B5EF4-FFF2-40B4-BE49-F238E27FC236}">
                    <a16:creationId xmlns:a16="http://schemas.microsoft.com/office/drawing/2014/main" id="{FD624661-9F03-B4F5-039C-8498A7C6BF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59" name="Line 1962">
                <a:extLst>
                  <a:ext uri="{FF2B5EF4-FFF2-40B4-BE49-F238E27FC236}">
                    <a16:creationId xmlns:a16="http://schemas.microsoft.com/office/drawing/2014/main" id="{534C1BFC-4499-3EC3-52A9-CBB756D798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544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0" name="Line 1963">
                <a:extLst>
                  <a:ext uri="{FF2B5EF4-FFF2-40B4-BE49-F238E27FC236}">
                    <a16:creationId xmlns:a16="http://schemas.microsoft.com/office/drawing/2014/main" id="{8C87AA25-6BD9-61C5-29F2-80F8375F6C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544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1" name="Line 1964">
                <a:extLst>
                  <a:ext uri="{FF2B5EF4-FFF2-40B4-BE49-F238E27FC236}">
                    <a16:creationId xmlns:a16="http://schemas.microsoft.com/office/drawing/2014/main" id="{EB4489C0-5F72-93BC-22E8-1B57A187FE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2" name="Line 1965">
                <a:extLst>
                  <a:ext uri="{FF2B5EF4-FFF2-40B4-BE49-F238E27FC236}">
                    <a16:creationId xmlns:a16="http://schemas.microsoft.com/office/drawing/2014/main" id="{367538AC-CB15-C0C0-9B07-96E14FAD5C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3" name="Line 1966">
                <a:extLst>
                  <a:ext uri="{FF2B5EF4-FFF2-40B4-BE49-F238E27FC236}">
                    <a16:creationId xmlns:a16="http://schemas.microsoft.com/office/drawing/2014/main" id="{3CE3ADFA-40D5-1D08-D8BB-3220590176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567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4" name="Line 1967">
                <a:extLst>
                  <a:ext uri="{FF2B5EF4-FFF2-40B4-BE49-F238E27FC236}">
                    <a16:creationId xmlns:a16="http://schemas.microsoft.com/office/drawing/2014/main" id="{4B98ABC2-E4E0-31AD-873C-B7C1219EF0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567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5" name="Line 1968">
                <a:extLst>
                  <a:ext uri="{FF2B5EF4-FFF2-40B4-BE49-F238E27FC236}">
                    <a16:creationId xmlns:a16="http://schemas.microsoft.com/office/drawing/2014/main" id="{B77D1F52-277A-26CD-369F-9034AB2957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6" name="Line 1969">
                <a:extLst>
                  <a:ext uri="{FF2B5EF4-FFF2-40B4-BE49-F238E27FC236}">
                    <a16:creationId xmlns:a16="http://schemas.microsoft.com/office/drawing/2014/main" id="{2447E274-746E-CDDA-7D38-A48433C29B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7" name="Line 1970">
                <a:extLst>
                  <a:ext uri="{FF2B5EF4-FFF2-40B4-BE49-F238E27FC236}">
                    <a16:creationId xmlns:a16="http://schemas.microsoft.com/office/drawing/2014/main" id="{00B3F304-F7AE-A7B2-A0A8-0388CA280F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591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8" name="Line 1971">
                <a:extLst>
                  <a:ext uri="{FF2B5EF4-FFF2-40B4-BE49-F238E27FC236}">
                    <a16:creationId xmlns:a16="http://schemas.microsoft.com/office/drawing/2014/main" id="{CD168A09-4640-D059-4B8B-22581EECF8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591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69" name="Line 1972">
                <a:extLst>
                  <a:ext uri="{FF2B5EF4-FFF2-40B4-BE49-F238E27FC236}">
                    <a16:creationId xmlns:a16="http://schemas.microsoft.com/office/drawing/2014/main" id="{46F1BD3B-75DB-EA6B-FD3D-B2B563178C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0" name="Line 1973">
                <a:extLst>
                  <a:ext uri="{FF2B5EF4-FFF2-40B4-BE49-F238E27FC236}">
                    <a16:creationId xmlns:a16="http://schemas.microsoft.com/office/drawing/2014/main" id="{D4908AA5-C603-1D01-9298-31C76D3A66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1" name="Line 1974">
                <a:extLst>
                  <a:ext uri="{FF2B5EF4-FFF2-40B4-BE49-F238E27FC236}">
                    <a16:creationId xmlns:a16="http://schemas.microsoft.com/office/drawing/2014/main" id="{C84F5273-55EA-8A31-2C63-6F4E42AFBB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614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2" name="Line 1975">
                <a:extLst>
                  <a:ext uri="{FF2B5EF4-FFF2-40B4-BE49-F238E27FC236}">
                    <a16:creationId xmlns:a16="http://schemas.microsoft.com/office/drawing/2014/main" id="{D1490737-66FF-5CF0-B293-33E32BAAC5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614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3" name="Line 1976">
                <a:extLst>
                  <a:ext uri="{FF2B5EF4-FFF2-40B4-BE49-F238E27FC236}">
                    <a16:creationId xmlns:a16="http://schemas.microsoft.com/office/drawing/2014/main" id="{C662303F-4EFB-09DC-91D7-7FD10AD6EB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4" name="Line 1977">
                <a:extLst>
                  <a:ext uri="{FF2B5EF4-FFF2-40B4-BE49-F238E27FC236}">
                    <a16:creationId xmlns:a16="http://schemas.microsoft.com/office/drawing/2014/main" id="{5E932674-17F9-1D53-0502-DD8F4A958E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5" name="Line 1978">
                <a:extLst>
                  <a:ext uri="{FF2B5EF4-FFF2-40B4-BE49-F238E27FC236}">
                    <a16:creationId xmlns:a16="http://schemas.microsoft.com/office/drawing/2014/main" id="{C4318E72-EF38-9F33-2EC8-F65406FE67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637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6" name="Line 1979">
                <a:extLst>
                  <a:ext uri="{FF2B5EF4-FFF2-40B4-BE49-F238E27FC236}">
                    <a16:creationId xmlns:a16="http://schemas.microsoft.com/office/drawing/2014/main" id="{4F86F7E6-A27B-8C59-29AE-0DB5CF42AE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637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7" name="Line 1980">
                <a:extLst>
                  <a:ext uri="{FF2B5EF4-FFF2-40B4-BE49-F238E27FC236}">
                    <a16:creationId xmlns:a16="http://schemas.microsoft.com/office/drawing/2014/main" id="{F9B0D3B6-3E5F-3DA6-4782-96BCE7E97E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8" name="Line 1981">
                <a:extLst>
                  <a:ext uri="{FF2B5EF4-FFF2-40B4-BE49-F238E27FC236}">
                    <a16:creationId xmlns:a16="http://schemas.microsoft.com/office/drawing/2014/main" id="{106A8E85-2F88-2001-529F-63D7169D74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79" name="Line 1982">
                <a:extLst>
                  <a:ext uri="{FF2B5EF4-FFF2-40B4-BE49-F238E27FC236}">
                    <a16:creationId xmlns:a16="http://schemas.microsoft.com/office/drawing/2014/main" id="{A653506F-AE84-F3EF-67F4-B32709DA2A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661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0" name="Line 1983">
                <a:extLst>
                  <a:ext uri="{FF2B5EF4-FFF2-40B4-BE49-F238E27FC236}">
                    <a16:creationId xmlns:a16="http://schemas.microsoft.com/office/drawing/2014/main" id="{A61DF7CE-846B-AB2C-F17A-E7BF634C87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661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1" name="Line 1984">
                <a:extLst>
                  <a:ext uri="{FF2B5EF4-FFF2-40B4-BE49-F238E27FC236}">
                    <a16:creationId xmlns:a16="http://schemas.microsoft.com/office/drawing/2014/main" id="{C70C08B3-DA94-840F-744A-39AF24749A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2" name="Line 1985">
                <a:extLst>
                  <a:ext uri="{FF2B5EF4-FFF2-40B4-BE49-F238E27FC236}">
                    <a16:creationId xmlns:a16="http://schemas.microsoft.com/office/drawing/2014/main" id="{D1356E7E-E16C-C913-3E69-96B47C7A31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3" name="Line 1986">
                <a:extLst>
                  <a:ext uri="{FF2B5EF4-FFF2-40B4-BE49-F238E27FC236}">
                    <a16:creationId xmlns:a16="http://schemas.microsoft.com/office/drawing/2014/main" id="{15099D24-FF8D-6252-832C-ED9E93B777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684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4" name="Line 1987">
                <a:extLst>
                  <a:ext uri="{FF2B5EF4-FFF2-40B4-BE49-F238E27FC236}">
                    <a16:creationId xmlns:a16="http://schemas.microsoft.com/office/drawing/2014/main" id="{42E38234-50FB-7B0F-4A3F-88893CB2B2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684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5" name="Line 1988">
                <a:extLst>
                  <a:ext uri="{FF2B5EF4-FFF2-40B4-BE49-F238E27FC236}">
                    <a16:creationId xmlns:a16="http://schemas.microsoft.com/office/drawing/2014/main" id="{26E69A05-B7A0-BF86-B6DE-DBB9010D91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6" name="Line 1989">
                <a:extLst>
                  <a:ext uri="{FF2B5EF4-FFF2-40B4-BE49-F238E27FC236}">
                    <a16:creationId xmlns:a16="http://schemas.microsoft.com/office/drawing/2014/main" id="{7C057A05-479A-AB3C-DA88-3C32F737A9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7" name="Line 1990">
                <a:extLst>
                  <a:ext uri="{FF2B5EF4-FFF2-40B4-BE49-F238E27FC236}">
                    <a16:creationId xmlns:a16="http://schemas.microsoft.com/office/drawing/2014/main" id="{750E3BCF-27B2-5740-C753-56A42F66B7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708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8" name="Line 1991">
                <a:extLst>
                  <a:ext uri="{FF2B5EF4-FFF2-40B4-BE49-F238E27FC236}">
                    <a16:creationId xmlns:a16="http://schemas.microsoft.com/office/drawing/2014/main" id="{D0EBB737-8A2D-34BE-D88E-CA75C83746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708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89" name="Line 1992">
                <a:extLst>
                  <a:ext uri="{FF2B5EF4-FFF2-40B4-BE49-F238E27FC236}">
                    <a16:creationId xmlns:a16="http://schemas.microsoft.com/office/drawing/2014/main" id="{4E1C5AF1-DFFC-6927-B079-C07B34BF34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0" name="Line 1993">
                <a:extLst>
                  <a:ext uri="{FF2B5EF4-FFF2-40B4-BE49-F238E27FC236}">
                    <a16:creationId xmlns:a16="http://schemas.microsoft.com/office/drawing/2014/main" id="{62DB3191-F181-157D-7874-E412BB2F91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1" name="Line 1994">
                <a:extLst>
                  <a:ext uri="{FF2B5EF4-FFF2-40B4-BE49-F238E27FC236}">
                    <a16:creationId xmlns:a16="http://schemas.microsoft.com/office/drawing/2014/main" id="{F49FB19E-CB51-00E4-7A30-D1FFD2A8AD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731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2" name="Line 1995">
                <a:extLst>
                  <a:ext uri="{FF2B5EF4-FFF2-40B4-BE49-F238E27FC236}">
                    <a16:creationId xmlns:a16="http://schemas.microsoft.com/office/drawing/2014/main" id="{0F1EDC02-134D-D345-E836-0ECFD1D369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731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3" name="Line 1996">
                <a:extLst>
                  <a:ext uri="{FF2B5EF4-FFF2-40B4-BE49-F238E27FC236}">
                    <a16:creationId xmlns:a16="http://schemas.microsoft.com/office/drawing/2014/main" id="{4B449E21-834E-405F-88BA-3B096E6E5D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4" name="Line 1997">
                <a:extLst>
                  <a:ext uri="{FF2B5EF4-FFF2-40B4-BE49-F238E27FC236}">
                    <a16:creationId xmlns:a16="http://schemas.microsoft.com/office/drawing/2014/main" id="{D51456B2-AFD0-C466-A956-08486F4F5F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5" name="Line 1998">
                <a:extLst>
                  <a:ext uri="{FF2B5EF4-FFF2-40B4-BE49-F238E27FC236}">
                    <a16:creationId xmlns:a16="http://schemas.microsoft.com/office/drawing/2014/main" id="{7D65D993-F2C8-8CCE-9358-E6675818B3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755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6" name="Line 1999">
                <a:extLst>
                  <a:ext uri="{FF2B5EF4-FFF2-40B4-BE49-F238E27FC236}">
                    <a16:creationId xmlns:a16="http://schemas.microsoft.com/office/drawing/2014/main" id="{8DB6572B-0AD2-7CAA-44D9-0DDE291D50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755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7" name="Line 2000">
                <a:extLst>
                  <a:ext uri="{FF2B5EF4-FFF2-40B4-BE49-F238E27FC236}">
                    <a16:creationId xmlns:a16="http://schemas.microsoft.com/office/drawing/2014/main" id="{CFD1913A-BC67-0C08-A372-86F719478E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8" name="Line 2001">
                <a:extLst>
                  <a:ext uri="{FF2B5EF4-FFF2-40B4-BE49-F238E27FC236}">
                    <a16:creationId xmlns:a16="http://schemas.microsoft.com/office/drawing/2014/main" id="{18A28D89-746D-7F6A-6CFF-F09E7ABC06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699" name="Line 2002">
                <a:extLst>
                  <a:ext uri="{FF2B5EF4-FFF2-40B4-BE49-F238E27FC236}">
                    <a16:creationId xmlns:a16="http://schemas.microsoft.com/office/drawing/2014/main" id="{C8D7420C-8194-2436-8ACB-3996A5D604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7787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0" name="Line 2003">
                <a:extLst>
                  <a:ext uri="{FF2B5EF4-FFF2-40B4-BE49-F238E27FC236}">
                    <a16:creationId xmlns:a16="http://schemas.microsoft.com/office/drawing/2014/main" id="{F7CF43A4-B9E7-4732-5F8C-70D9CA00CC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7787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1" name="Line 2004">
                <a:extLst>
                  <a:ext uri="{FF2B5EF4-FFF2-40B4-BE49-F238E27FC236}">
                    <a16:creationId xmlns:a16="http://schemas.microsoft.com/office/drawing/2014/main" id="{3FADFB72-DCAB-C900-01B6-A1BB738DED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2" name="Line 2005">
                <a:extLst>
                  <a:ext uri="{FF2B5EF4-FFF2-40B4-BE49-F238E27FC236}">
                    <a16:creationId xmlns:a16="http://schemas.microsoft.com/office/drawing/2014/main" id="{749F948B-C164-B48D-B3F0-5BD5BDBADC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3" name="Line 2006">
                <a:extLst>
                  <a:ext uri="{FF2B5EF4-FFF2-40B4-BE49-F238E27FC236}">
                    <a16:creationId xmlns:a16="http://schemas.microsoft.com/office/drawing/2014/main" id="{E42C7D09-6318-3D64-CB36-F22AAD2467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802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4" name="Line 2007">
                <a:extLst>
                  <a:ext uri="{FF2B5EF4-FFF2-40B4-BE49-F238E27FC236}">
                    <a16:creationId xmlns:a16="http://schemas.microsoft.com/office/drawing/2014/main" id="{AB75AA6E-AAD3-EE36-3427-33A30ED38E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802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5" name="Line 2008">
                <a:extLst>
                  <a:ext uri="{FF2B5EF4-FFF2-40B4-BE49-F238E27FC236}">
                    <a16:creationId xmlns:a16="http://schemas.microsoft.com/office/drawing/2014/main" id="{7B968202-5E46-3334-A903-F72D44471C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6" name="Line 2009">
                <a:extLst>
                  <a:ext uri="{FF2B5EF4-FFF2-40B4-BE49-F238E27FC236}">
                    <a16:creationId xmlns:a16="http://schemas.microsoft.com/office/drawing/2014/main" id="{10AC3E07-FE0C-EF82-0EA4-23336215B3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7" name="Line 2010">
                <a:extLst>
                  <a:ext uri="{FF2B5EF4-FFF2-40B4-BE49-F238E27FC236}">
                    <a16:creationId xmlns:a16="http://schemas.microsoft.com/office/drawing/2014/main" id="{967A163E-A469-FA92-1365-931717C295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825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8" name="Line 2011">
                <a:extLst>
                  <a:ext uri="{FF2B5EF4-FFF2-40B4-BE49-F238E27FC236}">
                    <a16:creationId xmlns:a16="http://schemas.microsoft.com/office/drawing/2014/main" id="{BE0C1F06-140B-8E17-37AA-E2F174BC6A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825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09" name="Line 2012">
                <a:extLst>
                  <a:ext uri="{FF2B5EF4-FFF2-40B4-BE49-F238E27FC236}">
                    <a16:creationId xmlns:a16="http://schemas.microsoft.com/office/drawing/2014/main" id="{FE3A4D62-3EAB-A992-084C-98FB046F04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710" name="Line 2013">
                <a:extLst>
                  <a:ext uri="{FF2B5EF4-FFF2-40B4-BE49-F238E27FC236}">
                    <a16:creationId xmlns:a16="http://schemas.microsoft.com/office/drawing/2014/main" id="{45651D4E-CDC3-ED5E-5CC3-35C6224492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6" name="Group 2215">
              <a:extLst>
                <a:ext uri="{FF2B5EF4-FFF2-40B4-BE49-F238E27FC236}">
                  <a16:creationId xmlns:a16="http://schemas.microsoft.com/office/drawing/2014/main" id="{37113599-BB04-2244-7C41-EFD602B1DD5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27" y="1455"/>
              <a:ext cx="6307" cy="7516"/>
              <a:chOff x="6727" y="1455"/>
              <a:chExt cx="6307" cy="7516"/>
            </a:xfrm>
          </p:grpSpPr>
          <p:sp>
            <p:nvSpPr>
              <p:cNvPr id="27311" name="Line 2015">
                <a:extLst>
                  <a:ext uri="{FF2B5EF4-FFF2-40B4-BE49-F238E27FC236}">
                    <a16:creationId xmlns:a16="http://schemas.microsoft.com/office/drawing/2014/main" id="{2AF0B788-9E78-1989-98E8-929B38E5C0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848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12" name="Line 2016">
                <a:extLst>
                  <a:ext uri="{FF2B5EF4-FFF2-40B4-BE49-F238E27FC236}">
                    <a16:creationId xmlns:a16="http://schemas.microsoft.com/office/drawing/2014/main" id="{E3B70993-197D-44A1-0F3C-F7BEB987A4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848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13" name="Line 2017">
                <a:extLst>
                  <a:ext uri="{FF2B5EF4-FFF2-40B4-BE49-F238E27FC236}">
                    <a16:creationId xmlns:a16="http://schemas.microsoft.com/office/drawing/2014/main" id="{EBE8F44F-770C-F91A-12C4-8828F8C813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14" name="Line 2018">
                <a:extLst>
                  <a:ext uri="{FF2B5EF4-FFF2-40B4-BE49-F238E27FC236}">
                    <a16:creationId xmlns:a16="http://schemas.microsoft.com/office/drawing/2014/main" id="{86F8A00D-14AD-F5AC-4749-B1A05AD7C0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15" name="Line 2019">
                <a:extLst>
                  <a:ext uri="{FF2B5EF4-FFF2-40B4-BE49-F238E27FC236}">
                    <a16:creationId xmlns:a16="http://schemas.microsoft.com/office/drawing/2014/main" id="{5FC21F4D-6E6F-C8AA-08D1-1EA8B2BAD4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727" y="872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16" name="Line 2020">
                <a:extLst>
                  <a:ext uri="{FF2B5EF4-FFF2-40B4-BE49-F238E27FC236}">
                    <a16:creationId xmlns:a16="http://schemas.microsoft.com/office/drawing/2014/main" id="{017501DC-240D-E855-D483-075D0EDCE5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950" y="872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17" name="Rectangle 2021">
                <a:extLst>
                  <a:ext uri="{FF2B5EF4-FFF2-40B4-BE49-F238E27FC236}">
                    <a16:creationId xmlns:a16="http://schemas.microsoft.com/office/drawing/2014/main" id="{D5E8E93F-3D75-9A71-5B4F-A313FAAF5D1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108" y="1476"/>
                <a:ext cx="388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Juli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18" name="Rectangle 2022">
                <a:extLst>
                  <a:ext uri="{FF2B5EF4-FFF2-40B4-BE49-F238E27FC236}">
                    <a16:creationId xmlns:a16="http://schemas.microsoft.com/office/drawing/2014/main" id="{51097662-2DD7-B1E3-DCB8-CB259AE196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19" name="Rectangle 2023">
                <a:extLst>
                  <a:ext uri="{FF2B5EF4-FFF2-40B4-BE49-F238E27FC236}">
                    <a16:creationId xmlns:a16="http://schemas.microsoft.com/office/drawing/2014/main" id="{72F96F2E-4348-D01F-2702-AD00792C97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1750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0" name="Rectangle 2024">
                <a:extLst>
                  <a:ext uri="{FF2B5EF4-FFF2-40B4-BE49-F238E27FC236}">
                    <a16:creationId xmlns:a16="http://schemas.microsoft.com/office/drawing/2014/main" id="{5EA91FFB-4155-21F9-8F34-6E83567D2C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1" name="Rectangle 2025">
                <a:extLst>
                  <a:ext uri="{FF2B5EF4-FFF2-40B4-BE49-F238E27FC236}">
                    <a16:creationId xmlns:a16="http://schemas.microsoft.com/office/drawing/2014/main" id="{E147AA66-EFE7-DE56-4EC1-4E28990300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1984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2" name="Rectangle 2026">
                <a:extLst>
                  <a:ext uri="{FF2B5EF4-FFF2-40B4-BE49-F238E27FC236}">
                    <a16:creationId xmlns:a16="http://schemas.microsoft.com/office/drawing/2014/main" id="{15753C43-F0BF-B119-E2BE-838E3991D7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3" name="Rectangle 2027">
                <a:extLst>
                  <a:ext uri="{FF2B5EF4-FFF2-40B4-BE49-F238E27FC236}">
                    <a16:creationId xmlns:a16="http://schemas.microsoft.com/office/drawing/2014/main" id="{A1741E6F-C169-3A55-C19A-A7B6D53408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2219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4" name="Rectangle 2028">
                <a:extLst>
                  <a:ext uri="{FF2B5EF4-FFF2-40B4-BE49-F238E27FC236}">
                    <a16:creationId xmlns:a16="http://schemas.microsoft.com/office/drawing/2014/main" id="{5223C48A-C6E5-4A96-934F-A4BFAA405A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5" name="Rectangle 2029">
                <a:extLst>
                  <a:ext uri="{FF2B5EF4-FFF2-40B4-BE49-F238E27FC236}">
                    <a16:creationId xmlns:a16="http://schemas.microsoft.com/office/drawing/2014/main" id="{09D591BF-9A6F-4DE4-D09B-0FF76282316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245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6" name="Rectangle 2030">
                <a:extLst>
                  <a:ext uri="{FF2B5EF4-FFF2-40B4-BE49-F238E27FC236}">
                    <a16:creationId xmlns:a16="http://schemas.microsoft.com/office/drawing/2014/main" id="{73802987-58D7-078C-0822-27D49891F6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7" name="Rectangle 2031">
                <a:extLst>
                  <a:ext uri="{FF2B5EF4-FFF2-40B4-BE49-F238E27FC236}">
                    <a16:creationId xmlns:a16="http://schemas.microsoft.com/office/drawing/2014/main" id="{C62D4D94-A72E-039D-6276-588B50234D0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268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8" name="Rectangle 2032">
                <a:extLst>
                  <a:ext uri="{FF2B5EF4-FFF2-40B4-BE49-F238E27FC236}">
                    <a16:creationId xmlns:a16="http://schemas.microsoft.com/office/drawing/2014/main" id="{3EBD9A23-32F5-1F67-43C9-318761F80C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29" name="Rectangle 2033">
                <a:extLst>
                  <a:ext uri="{FF2B5EF4-FFF2-40B4-BE49-F238E27FC236}">
                    <a16:creationId xmlns:a16="http://schemas.microsoft.com/office/drawing/2014/main" id="{3E5D482C-D835-120E-5957-A7D1603F35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2923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0" name="Rectangle 2034">
                <a:extLst>
                  <a:ext uri="{FF2B5EF4-FFF2-40B4-BE49-F238E27FC236}">
                    <a16:creationId xmlns:a16="http://schemas.microsoft.com/office/drawing/2014/main" id="{F9D3174E-2DA0-2A4E-993A-E262286888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587" y="2887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1" name="Rectangle 2035">
                <a:extLst>
                  <a:ext uri="{FF2B5EF4-FFF2-40B4-BE49-F238E27FC236}">
                    <a16:creationId xmlns:a16="http://schemas.microsoft.com/office/drawing/2014/main" id="{78550286-6A4C-961E-2ED9-CA251EC58C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2" name="Rectangle 2036">
                <a:extLst>
                  <a:ext uri="{FF2B5EF4-FFF2-40B4-BE49-F238E27FC236}">
                    <a16:creationId xmlns:a16="http://schemas.microsoft.com/office/drawing/2014/main" id="{6435807A-EF1A-39E1-E1C3-6D3DBE80F4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3158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3" name="Rectangle 2037">
                <a:extLst>
                  <a:ext uri="{FF2B5EF4-FFF2-40B4-BE49-F238E27FC236}">
                    <a16:creationId xmlns:a16="http://schemas.microsoft.com/office/drawing/2014/main" id="{F873B928-87A4-80FE-BE3F-91ECCEC8A0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4" name="Rectangle 2038">
                <a:extLst>
                  <a:ext uri="{FF2B5EF4-FFF2-40B4-BE49-F238E27FC236}">
                    <a16:creationId xmlns:a16="http://schemas.microsoft.com/office/drawing/2014/main" id="{DBD0ECFE-1FCB-46AD-8A6D-21B212CA177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3392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5" name="Rectangle 2039">
                <a:extLst>
                  <a:ext uri="{FF2B5EF4-FFF2-40B4-BE49-F238E27FC236}">
                    <a16:creationId xmlns:a16="http://schemas.microsoft.com/office/drawing/2014/main" id="{3BB7A295-6E38-0CE2-20E8-2674813CAF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6" name="Rectangle 2040">
                <a:extLst>
                  <a:ext uri="{FF2B5EF4-FFF2-40B4-BE49-F238E27FC236}">
                    <a16:creationId xmlns:a16="http://schemas.microsoft.com/office/drawing/2014/main" id="{134B1A13-17C5-8AC8-6F34-43A5A6807BE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3627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7" name="Rectangle 2041">
                <a:extLst>
                  <a:ext uri="{FF2B5EF4-FFF2-40B4-BE49-F238E27FC236}">
                    <a16:creationId xmlns:a16="http://schemas.microsoft.com/office/drawing/2014/main" id="{68118027-E9D1-7E19-E51B-D78288F8A4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8" name="Rectangle 2042">
                <a:extLst>
                  <a:ext uri="{FF2B5EF4-FFF2-40B4-BE49-F238E27FC236}">
                    <a16:creationId xmlns:a16="http://schemas.microsoft.com/office/drawing/2014/main" id="{0AE738F6-CF99-9E42-A4F8-BEA1CAA251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3862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39" name="Rectangle 2043">
                <a:extLst>
                  <a:ext uri="{FF2B5EF4-FFF2-40B4-BE49-F238E27FC236}">
                    <a16:creationId xmlns:a16="http://schemas.microsoft.com/office/drawing/2014/main" id="{BC22DCC7-83CA-09AB-8C49-F32915F816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7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0" name="Rectangle 2044">
                <a:extLst>
                  <a:ext uri="{FF2B5EF4-FFF2-40B4-BE49-F238E27FC236}">
                    <a16:creationId xmlns:a16="http://schemas.microsoft.com/office/drawing/2014/main" id="{24B67C62-F11A-B7A8-98C8-29C7E84888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837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1" name="Rectangle 2045">
                <a:extLst>
                  <a:ext uri="{FF2B5EF4-FFF2-40B4-BE49-F238E27FC236}">
                    <a16:creationId xmlns:a16="http://schemas.microsoft.com/office/drawing/2014/main" id="{6DCBBF2F-8BBC-0A04-D42C-72A9D77E51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409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2" name="Rectangle 2046">
                <a:extLst>
                  <a:ext uri="{FF2B5EF4-FFF2-40B4-BE49-F238E27FC236}">
                    <a16:creationId xmlns:a16="http://schemas.microsoft.com/office/drawing/2014/main" id="{2FE601B6-F529-B54A-BD1B-B7C7D52C65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3" name="Rectangle 2047">
                <a:extLst>
                  <a:ext uri="{FF2B5EF4-FFF2-40B4-BE49-F238E27FC236}">
                    <a16:creationId xmlns:a16="http://schemas.microsoft.com/office/drawing/2014/main" id="{68F0797F-9093-5EC6-D3A5-A41901AFE0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432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4" name="Rectangle 2048">
                <a:extLst>
                  <a:ext uri="{FF2B5EF4-FFF2-40B4-BE49-F238E27FC236}">
                    <a16:creationId xmlns:a16="http://schemas.microsoft.com/office/drawing/2014/main" id="{C6A67A9B-AC4F-19F4-94BA-9E2D6754BE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5" name="Rectangle 2049">
                <a:extLst>
                  <a:ext uri="{FF2B5EF4-FFF2-40B4-BE49-F238E27FC236}">
                    <a16:creationId xmlns:a16="http://schemas.microsoft.com/office/drawing/2014/main" id="{9EF1A297-403C-AFA3-D455-71AEB6B8BF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4564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6" name="Rectangle 2050">
                <a:extLst>
                  <a:ext uri="{FF2B5EF4-FFF2-40B4-BE49-F238E27FC236}">
                    <a16:creationId xmlns:a16="http://schemas.microsoft.com/office/drawing/2014/main" id="{C65AF790-C1FA-C23C-D95F-82AF45C193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587" y="4528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7" name="Rectangle 2051">
                <a:extLst>
                  <a:ext uri="{FF2B5EF4-FFF2-40B4-BE49-F238E27FC236}">
                    <a16:creationId xmlns:a16="http://schemas.microsoft.com/office/drawing/2014/main" id="{24F74DC6-2521-CA71-6E15-1DA80577FE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8" name="Rectangle 2052">
                <a:extLst>
                  <a:ext uri="{FF2B5EF4-FFF2-40B4-BE49-F238E27FC236}">
                    <a16:creationId xmlns:a16="http://schemas.microsoft.com/office/drawing/2014/main" id="{F4CAD34B-C099-9FAA-F24E-1F8E47622D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4798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49" name="Rectangle 2053">
                <a:extLst>
                  <a:ext uri="{FF2B5EF4-FFF2-40B4-BE49-F238E27FC236}">
                    <a16:creationId xmlns:a16="http://schemas.microsoft.com/office/drawing/2014/main" id="{83F486AB-EB87-B370-B273-BD23D11536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0" name="Rectangle 2054">
                <a:extLst>
                  <a:ext uri="{FF2B5EF4-FFF2-40B4-BE49-F238E27FC236}">
                    <a16:creationId xmlns:a16="http://schemas.microsoft.com/office/drawing/2014/main" id="{505ECB0D-EEFE-A09D-EB82-DB9F460A4D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5033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1" name="Rectangle 2055">
                <a:extLst>
                  <a:ext uri="{FF2B5EF4-FFF2-40B4-BE49-F238E27FC236}">
                    <a16:creationId xmlns:a16="http://schemas.microsoft.com/office/drawing/2014/main" id="{588856F2-323C-1199-4CD2-62C39964AFC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2" name="Rectangle 2056">
                <a:extLst>
                  <a:ext uri="{FF2B5EF4-FFF2-40B4-BE49-F238E27FC236}">
                    <a16:creationId xmlns:a16="http://schemas.microsoft.com/office/drawing/2014/main" id="{010F576F-9178-25FD-3DF4-193BC9A9D3C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5267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3" name="Rectangle 2057">
                <a:extLst>
                  <a:ext uri="{FF2B5EF4-FFF2-40B4-BE49-F238E27FC236}">
                    <a16:creationId xmlns:a16="http://schemas.microsoft.com/office/drawing/2014/main" id="{5747CF82-04DA-D25F-8788-C8F9A753A44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4" name="Rectangle 2058">
                <a:extLst>
                  <a:ext uri="{FF2B5EF4-FFF2-40B4-BE49-F238E27FC236}">
                    <a16:creationId xmlns:a16="http://schemas.microsoft.com/office/drawing/2014/main" id="{8446A05B-2267-7A93-C28A-342B88540D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5502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5" name="Rectangle 2059">
                <a:extLst>
                  <a:ext uri="{FF2B5EF4-FFF2-40B4-BE49-F238E27FC236}">
                    <a16:creationId xmlns:a16="http://schemas.microsoft.com/office/drawing/2014/main" id="{6E84F579-68F4-4DF4-D81A-B39F2087F1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6" name="Rectangle 2060">
                <a:extLst>
                  <a:ext uri="{FF2B5EF4-FFF2-40B4-BE49-F238E27FC236}">
                    <a16:creationId xmlns:a16="http://schemas.microsoft.com/office/drawing/2014/main" id="{BA3D2012-66DE-1B42-AE99-7C88F192B7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573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7" name="Rectangle 2061">
                <a:extLst>
                  <a:ext uri="{FF2B5EF4-FFF2-40B4-BE49-F238E27FC236}">
                    <a16:creationId xmlns:a16="http://schemas.microsoft.com/office/drawing/2014/main" id="{A1549EB6-7930-E386-A7A0-7F9AB92580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8" name="Rectangle 2062">
                <a:extLst>
                  <a:ext uri="{FF2B5EF4-FFF2-40B4-BE49-F238E27FC236}">
                    <a16:creationId xmlns:a16="http://schemas.microsoft.com/office/drawing/2014/main" id="{CD718D57-E1BB-BD3B-5370-55A5D6545A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5971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59" name="Rectangle 2063">
                <a:extLst>
                  <a:ext uri="{FF2B5EF4-FFF2-40B4-BE49-F238E27FC236}">
                    <a16:creationId xmlns:a16="http://schemas.microsoft.com/office/drawing/2014/main" id="{E0CBE661-23AF-4D4A-BA69-2A158C141B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0" name="Rectangle 2064">
                <a:extLst>
                  <a:ext uri="{FF2B5EF4-FFF2-40B4-BE49-F238E27FC236}">
                    <a16:creationId xmlns:a16="http://schemas.microsoft.com/office/drawing/2014/main" id="{6B0B634E-5935-94C7-C589-D7BD7ED902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6206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1" name="Rectangle 2065">
                <a:extLst>
                  <a:ext uri="{FF2B5EF4-FFF2-40B4-BE49-F238E27FC236}">
                    <a16:creationId xmlns:a16="http://schemas.microsoft.com/office/drawing/2014/main" id="{E35D4168-EC60-C179-4E02-B9A259A09E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587" y="6168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2" name="Rectangle 2066">
                <a:extLst>
                  <a:ext uri="{FF2B5EF4-FFF2-40B4-BE49-F238E27FC236}">
                    <a16:creationId xmlns:a16="http://schemas.microsoft.com/office/drawing/2014/main" id="{6408B0D3-195E-808D-DDCB-B50688CF1A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3" name="Rectangle 2067">
                <a:extLst>
                  <a:ext uri="{FF2B5EF4-FFF2-40B4-BE49-F238E27FC236}">
                    <a16:creationId xmlns:a16="http://schemas.microsoft.com/office/drawing/2014/main" id="{99A50040-C556-53E1-A566-DBE087F782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6441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4" name="Rectangle 2068">
                <a:extLst>
                  <a:ext uri="{FF2B5EF4-FFF2-40B4-BE49-F238E27FC236}">
                    <a16:creationId xmlns:a16="http://schemas.microsoft.com/office/drawing/2014/main" id="{9B1A9EC5-4FCC-769C-E50E-28AF19D72E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5" name="Rectangle 2069">
                <a:extLst>
                  <a:ext uri="{FF2B5EF4-FFF2-40B4-BE49-F238E27FC236}">
                    <a16:creationId xmlns:a16="http://schemas.microsoft.com/office/drawing/2014/main" id="{B84DDB61-AFEB-D0F7-CD49-654BC12BB5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6675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6" name="Rectangle 2070">
                <a:extLst>
                  <a:ext uri="{FF2B5EF4-FFF2-40B4-BE49-F238E27FC236}">
                    <a16:creationId xmlns:a16="http://schemas.microsoft.com/office/drawing/2014/main" id="{6D078F18-58B8-54CB-C84E-97278AB56A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7" name="Rectangle 2071">
                <a:extLst>
                  <a:ext uri="{FF2B5EF4-FFF2-40B4-BE49-F238E27FC236}">
                    <a16:creationId xmlns:a16="http://schemas.microsoft.com/office/drawing/2014/main" id="{C2FF389A-5F80-D8C6-4CF4-F9066A61895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6908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8" name="Rectangle 2072">
                <a:extLst>
                  <a:ext uri="{FF2B5EF4-FFF2-40B4-BE49-F238E27FC236}">
                    <a16:creationId xmlns:a16="http://schemas.microsoft.com/office/drawing/2014/main" id="{0A491F4F-6483-48BA-153A-43A76425B6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69" name="Rectangle 2073">
                <a:extLst>
                  <a:ext uri="{FF2B5EF4-FFF2-40B4-BE49-F238E27FC236}">
                    <a16:creationId xmlns:a16="http://schemas.microsoft.com/office/drawing/2014/main" id="{187E53BB-F2F3-8863-7196-7903963640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7143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0" name="Rectangle 2074">
                <a:extLst>
                  <a:ext uri="{FF2B5EF4-FFF2-40B4-BE49-F238E27FC236}">
                    <a16:creationId xmlns:a16="http://schemas.microsoft.com/office/drawing/2014/main" id="{350BFB37-E814-CC79-7D6D-A7E09A6A6B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1" name="Rectangle 2075">
                <a:extLst>
                  <a:ext uri="{FF2B5EF4-FFF2-40B4-BE49-F238E27FC236}">
                    <a16:creationId xmlns:a16="http://schemas.microsoft.com/office/drawing/2014/main" id="{72874D00-71F0-A45F-9550-5A5968C9E5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737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2" name="Rectangle 2076">
                <a:extLst>
                  <a:ext uri="{FF2B5EF4-FFF2-40B4-BE49-F238E27FC236}">
                    <a16:creationId xmlns:a16="http://schemas.microsoft.com/office/drawing/2014/main" id="{5F560E5A-2A3F-5BC3-D159-E62390BC0C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3" name="Rectangle 2077">
                <a:extLst>
                  <a:ext uri="{FF2B5EF4-FFF2-40B4-BE49-F238E27FC236}">
                    <a16:creationId xmlns:a16="http://schemas.microsoft.com/office/drawing/2014/main" id="{53FF3441-DAC7-0963-2AD6-4D234C7F0D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761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4" name="Rectangle 2078">
                <a:extLst>
                  <a:ext uri="{FF2B5EF4-FFF2-40B4-BE49-F238E27FC236}">
                    <a16:creationId xmlns:a16="http://schemas.microsoft.com/office/drawing/2014/main" id="{F427C0AF-4C12-925F-2FDE-3CDCBB0427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5" name="Rectangle 2079">
                <a:extLst>
                  <a:ext uri="{FF2B5EF4-FFF2-40B4-BE49-F238E27FC236}">
                    <a16:creationId xmlns:a16="http://schemas.microsoft.com/office/drawing/2014/main" id="{D89C212C-CC9B-8668-F356-1CE9F29C53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784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6" name="Rectangle 2080">
                <a:extLst>
                  <a:ext uri="{FF2B5EF4-FFF2-40B4-BE49-F238E27FC236}">
                    <a16:creationId xmlns:a16="http://schemas.microsoft.com/office/drawing/2014/main" id="{8047C188-B8C0-B308-3B2E-2058640D9C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587" y="7811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7" name="Rectangle 2081">
                <a:extLst>
                  <a:ext uri="{FF2B5EF4-FFF2-40B4-BE49-F238E27FC236}">
                    <a16:creationId xmlns:a16="http://schemas.microsoft.com/office/drawing/2014/main" id="{68F4323D-79F6-C363-F465-8638630E2E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8" name="Rectangle 2082">
                <a:extLst>
                  <a:ext uri="{FF2B5EF4-FFF2-40B4-BE49-F238E27FC236}">
                    <a16:creationId xmlns:a16="http://schemas.microsoft.com/office/drawing/2014/main" id="{28C912E9-BB8A-BADF-5B3E-D6DF6AFEC2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8079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79" name="Rectangle 2083">
                <a:extLst>
                  <a:ext uri="{FF2B5EF4-FFF2-40B4-BE49-F238E27FC236}">
                    <a16:creationId xmlns:a16="http://schemas.microsoft.com/office/drawing/2014/main" id="{16FBB94A-04CD-BC49-83B2-420F3EBBBF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80" name="Rectangle 2084">
                <a:extLst>
                  <a:ext uri="{FF2B5EF4-FFF2-40B4-BE49-F238E27FC236}">
                    <a16:creationId xmlns:a16="http://schemas.microsoft.com/office/drawing/2014/main" id="{04DDA86E-C06E-C379-0445-3EB1DAD381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831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81" name="Rectangle 2085">
                <a:extLst>
                  <a:ext uri="{FF2B5EF4-FFF2-40B4-BE49-F238E27FC236}">
                    <a16:creationId xmlns:a16="http://schemas.microsoft.com/office/drawing/2014/main" id="{648F3BA0-39D2-AD56-1507-DE44557C5A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82" name="Rectangle 2086">
                <a:extLst>
                  <a:ext uri="{FF2B5EF4-FFF2-40B4-BE49-F238E27FC236}">
                    <a16:creationId xmlns:a16="http://schemas.microsoft.com/office/drawing/2014/main" id="{A3041E6A-7F73-F733-6A18-F7F8BC82BD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8549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83" name="Rectangle 2087">
                <a:extLst>
                  <a:ext uri="{FF2B5EF4-FFF2-40B4-BE49-F238E27FC236}">
                    <a16:creationId xmlns:a16="http://schemas.microsoft.com/office/drawing/2014/main" id="{EB1AA186-6F73-5728-53DE-F954EE62AB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53" y="875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84" name="Rectangle 2088">
                <a:extLst>
                  <a:ext uri="{FF2B5EF4-FFF2-40B4-BE49-F238E27FC236}">
                    <a16:creationId xmlns:a16="http://schemas.microsoft.com/office/drawing/2014/main" id="{A166B00A-7E27-4028-6C39-7F48BEE7B96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66" y="8783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385" name="Rectangle 2089">
                <a:extLst>
                  <a:ext uri="{FF2B5EF4-FFF2-40B4-BE49-F238E27FC236}">
                    <a16:creationId xmlns:a16="http://schemas.microsoft.com/office/drawing/2014/main" id="{861210F8-FC22-0DD1-FD50-D46A5998760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79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86" name="Freeform 2090">
                <a:extLst>
                  <a:ext uri="{FF2B5EF4-FFF2-40B4-BE49-F238E27FC236}">
                    <a16:creationId xmlns:a16="http://schemas.microsoft.com/office/drawing/2014/main" id="{77AB92B7-14A3-FEB0-0971-1776DB706D2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1979" y="2861"/>
                <a:ext cx="412" cy="5161"/>
              </a:xfrm>
              <a:custGeom>
                <a:avLst/>
                <a:gdLst>
                  <a:gd name="T0" fmla="*/ 215 w 412"/>
                  <a:gd name="T1" fmla="*/ 4926 h 5161"/>
                  <a:gd name="T2" fmla="*/ 412 w 412"/>
                  <a:gd name="T3" fmla="*/ 4926 h 5161"/>
                  <a:gd name="T4" fmla="*/ 412 w 412"/>
                  <a:gd name="T5" fmla="*/ 5161 h 5161"/>
                  <a:gd name="T6" fmla="*/ 215 w 412"/>
                  <a:gd name="T7" fmla="*/ 5161 h 5161"/>
                  <a:gd name="T8" fmla="*/ 215 w 412"/>
                  <a:gd name="T9" fmla="*/ 4926 h 5161"/>
                  <a:gd name="T10" fmla="*/ 0 w 412"/>
                  <a:gd name="T11" fmla="*/ 4926 h 5161"/>
                  <a:gd name="T12" fmla="*/ 215 w 412"/>
                  <a:gd name="T13" fmla="*/ 4926 h 5161"/>
                  <a:gd name="T14" fmla="*/ 215 w 412"/>
                  <a:gd name="T15" fmla="*/ 5161 h 5161"/>
                  <a:gd name="T16" fmla="*/ 0 w 412"/>
                  <a:gd name="T17" fmla="*/ 5161 h 5161"/>
                  <a:gd name="T18" fmla="*/ 0 w 412"/>
                  <a:gd name="T19" fmla="*/ 4926 h 5161"/>
                  <a:gd name="T20" fmla="*/ 215 w 412"/>
                  <a:gd name="T21" fmla="*/ 3283 h 5161"/>
                  <a:gd name="T22" fmla="*/ 412 w 412"/>
                  <a:gd name="T23" fmla="*/ 3283 h 5161"/>
                  <a:gd name="T24" fmla="*/ 412 w 412"/>
                  <a:gd name="T25" fmla="*/ 3518 h 5161"/>
                  <a:gd name="T26" fmla="*/ 215 w 412"/>
                  <a:gd name="T27" fmla="*/ 3518 h 5161"/>
                  <a:gd name="T28" fmla="*/ 215 w 412"/>
                  <a:gd name="T29" fmla="*/ 3283 h 5161"/>
                  <a:gd name="T30" fmla="*/ 0 w 412"/>
                  <a:gd name="T31" fmla="*/ 3283 h 5161"/>
                  <a:gd name="T32" fmla="*/ 215 w 412"/>
                  <a:gd name="T33" fmla="*/ 3283 h 5161"/>
                  <a:gd name="T34" fmla="*/ 215 w 412"/>
                  <a:gd name="T35" fmla="*/ 3518 h 5161"/>
                  <a:gd name="T36" fmla="*/ 0 w 412"/>
                  <a:gd name="T37" fmla="*/ 3518 h 5161"/>
                  <a:gd name="T38" fmla="*/ 0 w 412"/>
                  <a:gd name="T39" fmla="*/ 3283 h 5161"/>
                  <a:gd name="T40" fmla="*/ 215 w 412"/>
                  <a:gd name="T41" fmla="*/ 1643 h 5161"/>
                  <a:gd name="T42" fmla="*/ 412 w 412"/>
                  <a:gd name="T43" fmla="*/ 1643 h 5161"/>
                  <a:gd name="T44" fmla="*/ 412 w 412"/>
                  <a:gd name="T45" fmla="*/ 1877 h 5161"/>
                  <a:gd name="T46" fmla="*/ 215 w 412"/>
                  <a:gd name="T47" fmla="*/ 1877 h 5161"/>
                  <a:gd name="T48" fmla="*/ 215 w 412"/>
                  <a:gd name="T49" fmla="*/ 1643 h 5161"/>
                  <a:gd name="T50" fmla="*/ 0 w 412"/>
                  <a:gd name="T51" fmla="*/ 1643 h 5161"/>
                  <a:gd name="T52" fmla="*/ 215 w 412"/>
                  <a:gd name="T53" fmla="*/ 1643 h 5161"/>
                  <a:gd name="T54" fmla="*/ 215 w 412"/>
                  <a:gd name="T55" fmla="*/ 1877 h 5161"/>
                  <a:gd name="T56" fmla="*/ 0 w 412"/>
                  <a:gd name="T57" fmla="*/ 1877 h 5161"/>
                  <a:gd name="T58" fmla="*/ 0 w 412"/>
                  <a:gd name="T59" fmla="*/ 1643 h 5161"/>
                  <a:gd name="T60" fmla="*/ 215 w 412"/>
                  <a:gd name="T61" fmla="*/ 0 h 5161"/>
                  <a:gd name="T62" fmla="*/ 412 w 412"/>
                  <a:gd name="T63" fmla="*/ 0 h 5161"/>
                  <a:gd name="T64" fmla="*/ 412 w 412"/>
                  <a:gd name="T65" fmla="*/ 235 h 5161"/>
                  <a:gd name="T66" fmla="*/ 215 w 412"/>
                  <a:gd name="T67" fmla="*/ 235 h 5161"/>
                  <a:gd name="T68" fmla="*/ 215 w 412"/>
                  <a:gd name="T69" fmla="*/ 0 h 5161"/>
                  <a:gd name="T70" fmla="*/ 0 w 412"/>
                  <a:gd name="T71" fmla="*/ 0 h 5161"/>
                  <a:gd name="T72" fmla="*/ 215 w 412"/>
                  <a:gd name="T73" fmla="*/ 0 h 5161"/>
                  <a:gd name="T74" fmla="*/ 215 w 412"/>
                  <a:gd name="T75" fmla="*/ 235 h 5161"/>
                  <a:gd name="T76" fmla="*/ 0 w 412"/>
                  <a:gd name="T77" fmla="*/ 235 h 5161"/>
                  <a:gd name="T78" fmla="*/ 0 w 412"/>
                  <a:gd name="T79" fmla="*/ 0 h 51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412" h="5161">
                    <a:moveTo>
                      <a:pt x="215" y="4926"/>
                    </a:moveTo>
                    <a:lnTo>
                      <a:pt x="412" y="4926"/>
                    </a:lnTo>
                    <a:lnTo>
                      <a:pt x="412" y="5161"/>
                    </a:lnTo>
                    <a:lnTo>
                      <a:pt x="215" y="5161"/>
                    </a:lnTo>
                    <a:lnTo>
                      <a:pt x="215" y="4926"/>
                    </a:lnTo>
                    <a:close/>
                    <a:moveTo>
                      <a:pt x="0" y="4926"/>
                    </a:moveTo>
                    <a:lnTo>
                      <a:pt x="215" y="4926"/>
                    </a:lnTo>
                    <a:lnTo>
                      <a:pt x="215" y="5161"/>
                    </a:lnTo>
                    <a:lnTo>
                      <a:pt x="0" y="5161"/>
                    </a:lnTo>
                    <a:lnTo>
                      <a:pt x="0" y="4926"/>
                    </a:lnTo>
                    <a:close/>
                    <a:moveTo>
                      <a:pt x="215" y="3283"/>
                    </a:moveTo>
                    <a:lnTo>
                      <a:pt x="412" y="3283"/>
                    </a:lnTo>
                    <a:lnTo>
                      <a:pt x="412" y="3518"/>
                    </a:lnTo>
                    <a:lnTo>
                      <a:pt x="215" y="3518"/>
                    </a:lnTo>
                    <a:lnTo>
                      <a:pt x="215" y="3283"/>
                    </a:lnTo>
                    <a:close/>
                    <a:moveTo>
                      <a:pt x="0" y="3283"/>
                    </a:moveTo>
                    <a:lnTo>
                      <a:pt x="215" y="3283"/>
                    </a:lnTo>
                    <a:lnTo>
                      <a:pt x="215" y="3518"/>
                    </a:lnTo>
                    <a:lnTo>
                      <a:pt x="0" y="3518"/>
                    </a:lnTo>
                    <a:lnTo>
                      <a:pt x="0" y="3283"/>
                    </a:lnTo>
                    <a:close/>
                    <a:moveTo>
                      <a:pt x="215" y="1643"/>
                    </a:moveTo>
                    <a:lnTo>
                      <a:pt x="412" y="1643"/>
                    </a:lnTo>
                    <a:lnTo>
                      <a:pt x="412" y="1877"/>
                    </a:lnTo>
                    <a:lnTo>
                      <a:pt x="215" y="1877"/>
                    </a:lnTo>
                    <a:lnTo>
                      <a:pt x="215" y="1643"/>
                    </a:lnTo>
                    <a:close/>
                    <a:moveTo>
                      <a:pt x="0" y="1643"/>
                    </a:moveTo>
                    <a:lnTo>
                      <a:pt x="215" y="1643"/>
                    </a:lnTo>
                    <a:lnTo>
                      <a:pt x="215" y="1877"/>
                    </a:lnTo>
                    <a:lnTo>
                      <a:pt x="0" y="1877"/>
                    </a:lnTo>
                    <a:lnTo>
                      <a:pt x="0" y="1643"/>
                    </a:lnTo>
                    <a:close/>
                    <a:moveTo>
                      <a:pt x="215" y="0"/>
                    </a:moveTo>
                    <a:lnTo>
                      <a:pt x="412" y="0"/>
                    </a:lnTo>
                    <a:lnTo>
                      <a:pt x="412" y="235"/>
                    </a:lnTo>
                    <a:lnTo>
                      <a:pt x="215" y="235"/>
                    </a:lnTo>
                    <a:lnTo>
                      <a:pt x="215" y="0"/>
                    </a:lnTo>
                    <a:close/>
                    <a:moveTo>
                      <a:pt x="0" y="0"/>
                    </a:moveTo>
                    <a:lnTo>
                      <a:pt x="215" y="0"/>
                    </a:lnTo>
                    <a:lnTo>
                      <a:pt x="215" y="235"/>
                    </a:lnTo>
                    <a:lnTo>
                      <a:pt x="0" y="23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87" name="Freeform 2091">
                <a:extLst>
                  <a:ext uri="{FF2B5EF4-FFF2-40B4-BE49-F238E27FC236}">
                    <a16:creationId xmlns:a16="http://schemas.microsoft.com/office/drawing/2014/main" id="{6BAB6A9D-2F6F-0999-E55A-79909A79811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2391" y="2861"/>
                <a:ext cx="637" cy="5161"/>
              </a:xfrm>
              <a:custGeom>
                <a:avLst/>
                <a:gdLst>
                  <a:gd name="T0" fmla="*/ 0 w 637"/>
                  <a:gd name="T1" fmla="*/ 5042 h 5161"/>
                  <a:gd name="T2" fmla="*/ 637 w 637"/>
                  <a:gd name="T3" fmla="*/ 5042 h 5161"/>
                  <a:gd name="T4" fmla="*/ 637 w 637"/>
                  <a:gd name="T5" fmla="*/ 5161 h 5161"/>
                  <a:gd name="T6" fmla="*/ 0 w 637"/>
                  <a:gd name="T7" fmla="*/ 5161 h 5161"/>
                  <a:gd name="T8" fmla="*/ 0 w 637"/>
                  <a:gd name="T9" fmla="*/ 5042 h 5161"/>
                  <a:gd name="T10" fmla="*/ 0 w 637"/>
                  <a:gd name="T11" fmla="*/ 4926 h 5161"/>
                  <a:gd name="T12" fmla="*/ 637 w 637"/>
                  <a:gd name="T13" fmla="*/ 4926 h 5161"/>
                  <a:gd name="T14" fmla="*/ 637 w 637"/>
                  <a:gd name="T15" fmla="*/ 5042 h 5161"/>
                  <a:gd name="T16" fmla="*/ 0 w 637"/>
                  <a:gd name="T17" fmla="*/ 5042 h 5161"/>
                  <a:gd name="T18" fmla="*/ 0 w 637"/>
                  <a:gd name="T19" fmla="*/ 4926 h 5161"/>
                  <a:gd name="T20" fmla="*/ 0 w 637"/>
                  <a:gd name="T21" fmla="*/ 3402 h 5161"/>
                  <a:gd name="T22" fmla="*/ 637 w 637"/>
                  <a:gd name="T23" fmla="*/ 3402 h 5161"/>
                  <a:gd name="T24" fmla="*/ 637 w 637"/>
                  <a:gd name="T25" fmla="*/ 3518 h 5161"/>
                  <a:gd name="T26" fmla="*/ 0 w 637"/>
                  <a:gd name="T27" fmla="*/ 3518 h 5161"/>
                  <a:gd name="T28" fmla="*/ 0 w 637"/>
                  <a:gd name="T29" fmla="*/ 3402 h 5161"/>
                  <a:gd name="T30" fmla="*/ 0 w 637"/>
                  <a:gd name="T31" fmla="*/ 3283 h 5161"/>
                  <a:gd name="T32" fmla="*/ 637 w 637"/>
                  <a:gd name="T33" fmla="*/ 3283 h 5161"/>
                  <a:gd name="T34" fmla="*/ 637 w 637"/>
                  <a:gd name="T35" fmla="*/ 3402 h 5161"/>
                  <a:gd name="T36" fmla="*/ 0 w 637"/>
                  <a:gd name="T37" fmla="*/ 3402 h 5161"/>
                  <a:gd name="T38" fmla="*/ 0 w 637"/>
                  <a:gd name="T39" fmla="*/ 3283 h 5161"/>
                  <a:gd name="T40" fmla="*/ 0 w 637"/>
                  <a:gd name="T41" fmla="*/ 1759 h 5161"/>
                  <a:gd name="T42" fmla="*/ 637 w 637"/>
                  <a:gd name="T43" fmla="*/ 1759 h 5161"/>
                  <a:gd name="T44" fmla="*/ 637 w 637"/>
                  <a:gd name="T45" fmla="*/ 1877 h 5161"/>
                  <a:gd name="T46" fmla="*/ 0 w 637"/>
                  <a:gd name="T47" fmla="*/ 1877 h 5161"/>
                  <a:gd name="T48" fmla="*/ 0 w 637"/>
                  <a:gd name="T49" fmla="*/ 1759 h 5161"/>
                  <a:gd name="T50" fmla="*/ 0 w 637"/>
                  <a:gd name="T51" fmla="*/ 1643 h 5161"/>
                  <a:gd name="T52" fmla="*/ 637 w 637"/>
                  <a:gd name="T53" fmla="*/ 1643 h 5161"/>
                  <a:gd name="T54" fmla="*/ 637 w 637"/>
                  <a:gd name="T55" fmla="*/ 1759 h 5161"/>
                  <a:gd name="T56" fmla="*/ 0 w 637"/>
                  <a:gd name="T57" fmla="*/ 1759 h 5161"/>
                  <a:gd name="T58" fmla="*/ 0 w 637"/>
                  <a:gd name="T59" fmla="*/ 1643 h 5161"/>
                  <a:gd name="T60" fmla="*/ 0 w 637"/>
                  <a:gd name="T61" fmla="*/ 119 h 5161"/>
                  <a:gd name="T62" fmla="*/ 637 w 637"/>
                  <a:gd name="T63" fmla="*/ 119 h 5161"/>
                  <a:gd name="T64" fmla="*/ 637 w 637"/>
                  <a:gd name="T65" fmla="*/ 235 h 5161"/>
                  <a:gd name="T66" fmla="*/ 0 w 637"/>
                  <a:gd name="T67" fmla="*/ 235 h 5161"/>
                  <a:gd name="T68" fmla="*/ 0 w 637"/>
                  <a:gd name="T69" fmla="*/ 119 h 5161"/>
                  <a:gd name="T70" fmla="*/ 0 w 637"/>
                  <a:gd name="T71" fmla="*/ 0 h 5161"/>
                  <a:gd name="T72" fmla="*/ 637 w 637"/>
                  <a:gd name="T73" fmla="*/ 0 h 5161"/>
                  <a:gd name="T74" fmla="*/ 637 w 637"/>
                  <a:gd name="T75" fmla="*/ 119 h 5161"/>
                  <a:gd name="T76" fmla="*/ 0 w 637"/>
                  <a:gd name="T77" fmla="*/ 119 h 5161"/>
                  <a:gd name="T78" fmla="*/ 0 w 637"/>
                  <a:gd name="T79" fmla="*/ 0 h 51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637" h="5161">
                    <a:moveTo>
                      <a:pt x="0" y="5042"/>
                    </a:moveTo>
                    <a:lnTo>
                      <a:pt x="637" y="5042"/>
                    </a:lnTo>
                    <a:lnTo>
                      <a:pt x="637" y="5161"/>
                    </a:lnTo>
                    <a:lnTo>
                      <a:pt x="0" y="5161"/>
                    </a:lnTo>
                    <a:lnTo>
                      <a:pt x="0" y="5042"/>
                    </a:lnTo>
                    <a:close/>
                    <a:moveTo>
                      <a:pt x="0" y="4926"/>
                    </a:moveTo>
                    <a:lnTo>
                      <a:pt x="637" y="4926"/>
                    </a:lnTo>
                    <a:lnTo>
                      <a:pt x="637" y="5042"/>
                    </a:lnTo>
                    <a:lnTo>
                      <a:pt x="0" y="5042"/>
                    </a:lnTo>
                    <a:lnTo>
                      <a:pt x="0" y="4926"/>
                    </a:lnTo>
                    <a:close/>
                    <a:moveTo>
                      <a:pt x="0" y="3402"/>
                    </a:moveTo>
                    <a:lnTo>
                      <a:pt x="637" y="3402"/>
                    </a:lnTo>
                    <a:lnTo>
                      <a:pt x="637" y="3518"/>
                    </a:lnTo>
                    <a:lnTo>
                      <a:pt x="0" y="3518"/>
                    </a:lnTo>
                    <a:lnTo>
                      <a:pt x="0" y="3402"/>
                    </a:lnTo>
                    <a:close/>
                    <a:moveTo>
                      <a:pt x="0" y="3283"/>
                    </a:moveTo>
                    <a:lnTo>
                      <a:pt x="637" y="3283"/>
                    </a:lnTo>
                    <a:lnTo>
                      <a:pt x="637" y="3402"/>
                    </a:lnTo>
                    <a:lnTo>
                      <a:pt x="0" y="3402"/>
                    </a:lnTo>
                    <a:lnTo>
                      <a:pt x="0" y="3283"/>
                    </a:lnTo>
                    <a:close/>
                    <a:moveTo>
                      <a:pt x="0" y="1759"/>
                    </a:moveTo>
                    <a:lnTo>
                      <a:pt x="637" y="1759"/>
                    </a:lnTo>
                    <a:lnTo>
                      <a:pt x="637" y="1877"/>
                    </a:lnTo>
                    <a:lnTo>
                      <a:pt x="0" y="1877"/>
                    </a:lnTo>
                    <a:lnTo>
                      <a:pt x="0" y="1759"/>
                    </a:lnTo>
                    <a:close/>
                    <a:moveTo>
                      <a:pt x="0" y="1643"/>
                    </a:moveTo>
                    <a:lnTo>
                      <a:pt x="637" y="1643"/>
                    </a:lnTo>
                    <a:lnTo>
                      <a:pt x="637" y="1759"/>
                    </a:lnTo>
                    <a:lnTo>
                      <a:pt x="0" y="1759"/>
                    </a:lnTo>
                    <a:lnTo>
                      <a:pt x="0" y="1643"/>
                    </a:lnTo>
                    <a:close/>
                    <a:moveTo>
                      <a:pt x="0" y="119"/>
                    </a:moveTo>
                    <a:lnTo>
                      <a:pt x="637" y="119"/>
                    </a:lnTo>
                    <a:lnTo>
                      <a:pt x="637" y="235"/>
                    </a:lnTo>
                    <a:lnTo>
                      <a:pt x="0" y="235"/>
                    </a:lnTo>
                    <a:lnTo>
                      <a:pt x="0" y="119"/>
                    </a:lnTo>
                    <a:close/>
                    <a:moveTo>
                      <a:pt x="0" y="0"/>
                    </a:moveTo>
                    <a:lnTo>
                      <a:pt x="637" y="0"/>
                    </a:lnTo>
                    <a:lnTo>
                      <a:pt x="637" y="119"/>
                    </a:lnTo>
                    <a:lnTo>
                      <a:pt x="0" y="119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88" name="Line 2092">
                <a:extLst>
                  <a:ext uri="{FF2B5EF4-FFF2-40B4-BE49-F238E27FC236}">
                    <a16:creationId xmlns:a16="http://schemas.microsoft.com/office/drawing/2014/main" id="{EE4A626B-A29F-603A-3600-17EB3C7FDC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89" name="Line 2093">
                <a:extLst>
                  <a:ext uri="{FF2B5EF4-FFF2-40B4-BE49-F238E27FC236}">
                    <a16:creationId xmlns:a16="http://schemas.microsoft.com/office/drawing/2014/main" id="{2054EA50-0629-9BA1-6675-39B2CD5684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895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0" name="Line 2094">
                <a:extLst>
                  <a:ext uri="{FF2B5EF4-FFF2-40B4-BE49-F238E27FC236}">
                    <a16:creationId xmlns:a16="http://schemas.microsoft.com/office/drawing/2014/main" id="{DDCAB2F8-2CAD-26BA-999A-570D80D917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895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1" name="Line 2095">
                <a:extLst>
                  <a:ext uri="{FF2B5EF4-FFF2-40B4-BE49-F238E27FC236}">
                    <a16:creationId xmlns:a16="http://schemas.microsoft.com/office/drawing/2014/main" id="{36FE2558-2875-0E83-2B71-7A4804E66C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169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2" name="Line 2096">
                <a:extLst>
                  <a:ext uri="{FF2B5EF4-FFF2-40B4-BE49-F238E27FC236}">
                    <a16:creationId xmlns:a16="http://schemas.microsoft.com/office/drawing/2014/main" id="{60C6B145-0279-B07C-DF0E-9596D9E261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192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3" name="Line 2097">
                <a:extLst>
                  <a:ext uri="{FF2B5EF4-FFF2-40B4-BE49-F238E27FC236}">
                    <a16:creationId xmlns:a16="http://schemas.microsoft.com/office/drawing/2014/main" id="{CD43A730-D17F-0636-1A8C-868DCF1D50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215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4" name="Line 2098">
                <a:extLst>
                  <a:ext uri="{FF2B5EF4-FFF2-40B4-BE49-F238E27FC236}">
                    <a16:creationId xmlns:a16="http://schemas.microsoft.com/office/drawing/2014/main" id="{0954226A-F030-812F-DACF-D47F73D758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239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5" name="Line 2099">
                <a:extLst>
                  <a:ext uri="{FF2B5EF4-FFF2-40B4-BE49-F238E27FC236}">
                    <a16:creationId xmlns:a16="http://schemas.microsoft.com/office/drawing/2014/main" id="{041C5211-08AC-EDD4-87F4-4D1EB5E776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262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6" name="Line 2100">
                <a:extLst>
                  <a:ext uri="{FF2B5EF4-FFF2-40B4-BE49-F238E27FC236}">
                    <a16:creationId xmlns:a16="http://schemas.microsoft.com/office/drawing/2014/main" id="{9574784A-D13B-DE08-7907-2A133F9851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2861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7" name="Line 2101">
                <a:extLst>
                  <a:ext uri="{FF2B5EF4-FFF2-40B4-BE49-F238E27FC236}">
                    <a16:creationId xmlns:a16="http://schemas.microsoft.com/office/drawing/2014/main" id="{BEB5D2C8-493F-2472-1785-2A18204790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3096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8" name="Line 2102">
                <a:extLst>
                  <a:ext uri="{FF2B5EF4-FFF2-40B4-BE49-F238E27FC236}">
                    <a16:creationId xmlns:a16="http://schemas.microsoft.com/office/drawing/2014/main" id="{093FF81F-17A6-6406-431D-EDD51A700D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3331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99" name="Line 2103">
                <a:extLst>
                  <a:ext uri="{FF2B5EF4-FFF2-40B4-BE49-F238E27FC236}">
                    <a16:creationId xmlns:a16="http://schemas.microsoft.com/office/drawing/2014/main" id="{95E89A77-0C96-3D0E-71B8-50AC333FD8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356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0" name="Line 2104">
                <a:extLst>
                  <a:ext uri="{FF2B5EF4-FFF2-40B4-BE49-F238E27FC236}">
                    <a16:creationId xmlns:a16="http://schemas.microsoft.com/office/drawing/2014/main" id="{95924010-5C1C-A80A-88DA-0DC57BD64F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380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1" name="Line 2105">
                <a:extLst>
                  <a:ext uri="{FF2B5EF4-FFF2-40B4-BE49-F238E27FC236}">
                    <a16:creationId xmlns:a16="http://schemas.microsoft.com/office/drawing/2014/main" id="{9B80E1D6-6B94-0825-2B15-FD8346C32E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403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2" name="Line 2106">
                <a:extLst>
                  <a:ext uri="{FF2B5EF4-FFF2-40B4-BE49-F238E27FC236}">
                    <a16:creationId xmlns:a16="http://schemas.microsoft.com/office/drawing/2014/main" id="{76A14FFD-0681-1DF1-C11F-DA3874C83E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426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3" name="Line 2107">
                <a:extLst>
                  <a:ext uri="{FF2B5EF4-FFF2-40B4-BE49-F238E27FC236}">
                    <a16:creationId xmlns:a16="http://schemas.microsoft.com/office/drawing/2014/main" id="{7F925F45-2EFD-AC8C-D8DC-BC685D424A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450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4" name="Line 2108">
                <a:extLst>
                  <a:ext uri="{FF2B5EF4-FFF2-40B4-BE49-F238E27FC236}">
                    <a16:creationId xmlns:a16="http://schemas.microsoft.com/office/drawing/2014/main" id="{45F7783F-8898-E3D0-BBB5-A0A45571A2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1690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5" name="Line 2109">
                <a:extLst>
                  <a:ext uri="{FF2B5EF4-FFF2-40B4-BE49-F238E27FC236}">
                    <a16:creationId xmlns:a16="http://schemas.microsoft.com/office/drawing/2014/main" id="{26D39E29-629A-549F-CC28-83409BB79E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169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6" name="Line 2110">
                <a:extLst>
                  <a:ext uri="{FF2B5EF4-FFF2-40B4-BE49-F238E27FC236}">
                    <a16:creationId xmlns:a16="http://schemas.microsoft.com/office/drawing/2014/main" id="{937EFA0B-5052-A625-5B01-51BB29CDF7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7" name="Line 2111">
                <a:extLst>
                  <a:ext uri="{FF2B5EF4-FFF2-40B4-BE49-F238E27FC236}">
                    <a16:creationId xmlns:a16="http://schemas.microsoft.com/office/drawing/2014/main" id="{990B9CD6-CC57-6F07-EB0B-FB2CFFFF61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8" name="Line 2112">
                <a:extLst>
                  <a:ext uri="{FF2B5EF4-FFF2-40B4-BE49-F238E27FC236}">
                    <a16:creationId xmlns:a16="http://schemas.microsoft.com/office/drawing/2014/main" id="{6C00F73A-8E54-F871-9C62-41CA35D2B4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192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09" name="Line 2113">
                <a:extLst>
                  <a:ext uri="{FF2B5EF4-FFF2-40B4-BE49-F238E27FC236}">
                    <a16:creationId xmlns:a16="http://schemas.microsoft.com/office/drawing/2014/main" id="{BDBF5535-9D90-120D-4CBD-0808636954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192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0" name="Line 2114">
                <a:extLst>
                  <a:ext uri="{FF2B5EF4-FFF2-40B4-BE49-F238E27FC236}">
                    <a16:creationId xmlns:a16="http://schemas.microsoft.com/office/drawing/2014/main" id="{42649384-B6E4-E659-D1CE-2B3ECCC37F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1" name="Line 2115">
                <a:extLst>
                  <a:ext uri="{FF2B5EF4-FFF2-40B4-BE49-F238E27FC236}">
                    <a16:creationId xmlns:a16="http://schemas.microsoft.com/office/drawing/2014/main" id="{427DC4C1-606D-3E13-DA2D-C4F0299CD3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2" name="Line 2116">
                <a:extLst>
                  <a:ext uri="{FF2B5EF4-FFF2-40B4-BE49-F238E27FC236}">
                    <a16:creationId xmlns:a16="http://schemas.microsoft.com/office/drawing/2014/main" id="{D29713D1-CCD0-BE9E-BF11-A03DAE9904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473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3" name="Line 2117">
                <a:extLst>
                  <a:ext uri="{FF2B5EF4-FFF2-40B4-BE49-F238E27FC236}">
                    <a16:creationId xmlns:a16="http://schemas.microsoft.com/office/drawing/2014/main" id="{081CD107-C334-3F3A-0397-06FF85D47F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215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4" name="Line 2118">
                <a:extLst>
                  <a:ext uri="{FF2B5EF4-FFF2-40B4-BE49-F238E27FC236}">
                    <a16:creationId xmlns:a16="http://schemas.microsoft.com/office/drawing/2014/main" id="{3160CA18-5450-E7B8-76AE-E3AE5134FD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215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5" name="Line 2119">
                <a:extLst>
                  <a:ext uri="{FF2B5EF4-FFF2-40B4-BE49-F238E27FC236}">
                    <a16:creationId xmlns:a16="http://schemas.microsoft.com/office/drawing/2014/main" id="{6614F14F-9EEC-BDDA-7FB0-9DDB3A36F7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6" name="Line 2120">
                <a:extLst>
                  <a:ext uri="{FF2B5EF4-FFF2-40B4-BE49-F238E27FC236}">
                    <a16:creationId xmlns:a16="http://schemas.microsoft.com/office/drawing/2014/main" id="{0B9F1484-D01E-1B5B-D2FD-A3FE7CB919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7" name="Line 2121">
                <a:extLst>
                  <a:ext uri="{FF2B5EF4-FFF2-40B4-BE49-F238E27FC236}">
                    <a16:creationId xmlns:a16="http://schemas.microsoft.com/office/drawing/2014/main" id="{165543DE-917B-EFD2-90CF-0271AE2C45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239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8" name="Line 2122">
                <a:extLst>
                  <a:ext uri="{FF2B5EF4-FFF2-40B4-BE49-F238E27FC236}">
                    <a16:creationId xmlns:a16="http://schemas.microsoft.com/office/drawing/2014/main" id="{9023DB7B-93AB-ED68-8FF3-A95231B92F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497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19" name="Line 2123">
                <a:extLst>
                  <a:ext uri="{FF2B5EF4-FFF2-40B4-BE49-F238E27FC236}">
                    <a16:creationId xmlns:a16="http://schemas.microsoft.com/office/drawing/2014/main" id="{75B34D69-1025-9B35-5AAC-862BD1D63A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239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0" name="Line 2124">
                <a:extLst>
                  <a:ext uri="{FF2B5EF4-FFF2-40B4-BE49-F238E27FC236}">
                    <a16:creationId xmlns:a16="http://schemas.microsoft.com/office/drawing/2014/main" id="{2241F916-9D18-6961-179A-5EAE789EA8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1" name="Line 2125">
                <a:extLst>
                  <a:ext uri="{FF2B5EF4-FFF2-40B4-BE49-F238E27FC236}">
                    <a16:creationId xmlns:a16="http://schemas.microsoft.com/office/drawing/2014/main" id="{8BCC1947-E8BD-9A2D-DB67-BD4728C7D9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2" name="Line 2126">
                <a:extLst>
                  <a:ext uri="{FF2B5EF4-FFF2-40B4-BE49-F238E27FC236}">
                    <a16:creationId xmlns:a16="http://schemas.microsoft.com/office/drawing/2014/main" id="{F3C9AC95-67C1-C5C1-14FC-4859C2B787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262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3" name="Line 2127">
                <a:extLst>
                  <a:ext uri="{FF2B5EF4-FFF2-40B4-BE49-F238E27FC236}">
                    <a16:creationId xmlns:a16="http://schemas.microsoft.com/office/drawing/2014/main" id="{BF7859D9-3F75-38E7-E7C7-97594789CB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520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4" name="Line 2128">
                <a:extLst>
                  <a:ext uri="{FF2B5EF4-FFF2-40B4-BE49-F238E27FC236}">
                    <a16:creationId xmlns:a16="http://schemas.microsoft.com/office/drawing/2014/main" id="{35C1F5B2-1C8F-E953-281C-9A820CD01E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262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5" name="Line 2129">
                <a:extLst>
                  <a:ext uri="{FF2B5EF4-FFF2-40B4-BE49-F238E27FC236}">
                    <a16:creationId xmlns:a16="http://schemas.microsoft.com/office/drawing/2014/main" id="{CE63FBD2-68E0-819A-D7B7-CEFF787D9A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6" name="Line 2130">
                <a:extLst>
                  <a:ext uri="{FF2B5EF4-FFF2-40B4-BE49-F238E27FC236}">
                    <a16:creationId xmlns:a16="http://schemas.microsoft.com/office/drawing/2014/main" id="{B2DDB9B9-30EA-F733-D128-E98955F09C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7" name="Line 2131">
                <a:extLst>
                  <a:ext uri="{FF2B5EF4-FFF2-40B4-BE49-F238E27FC236}">
                    <a16:creationId xmlns:a16="http://schemas.microsoft.com/office/drawing/2014/main" id="{45D94857-F2AC-00F4-3542-05987997DC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2861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8" name="Line 2132">
                <a:extLst>
                  <a:ext uri="{FF2B5EF4-FFF2-40B4-BE49-F238E27FC236}">
                    <a16:creationId xmlns:a16="http://schemas.microsoft.com/office/drawing/2014/main" id="{E603F9A5-0B5F-9AC0-3649-3850CB2121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286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29" name="Line 2133">
                <a:extLst>
                  <a:ext uri="{FF2B5EF4-FFF2-40B4-BE49-F238E27FC236}">
                    <a16:creationId xmlns:a16="http://schemas.microsoft.com/office/drawing/2014/main" id="{2AC1802D-7958-01B0-1D38-B53BE3B877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5442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0" name="Line 2134">
                <a:extLst>
                  <a:ext uri="{FF2B5EF4-FFF2-40B4-BE49-F238E27FC236}">
                    <a16:creationId xmlns:a16="http://schemas.microsoft.com/office/drawing/2014/main" id="{A4F59232-9B5D-2145-29DB-9780EDDC50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1" name="Line 2135">
                <a:extLst>
                  <a:ext uri="{FF2B5EF4-FFF2-40B4-BE49-F238E27FC236}">
                    <a16:creationId xmlns:a16="http://schemas.microsoft.com/office/drawing/2014/main" id="{110C2983-17C1-8522-2C10-CBC7A827D4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2" name="Line 2136">
                <a:extLst>
                  <a:ext uri="{FF2B5EF4-FFF2-40B4-BE49-F238E27FC236}">
                    <a16:creationId xmlns:a16="http://schemas.microsoft.com/office/drawing/2014/main" id="{3B69924E-66B9-5ED6-C926-E388A9B0BA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3096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3" name="Line 2137">
                <a:extLst>
                  <a:ext uri="{FF2B5EF4-FFF2-40B4-BE49-F238E27FC236}">
                    <a16:creationId xmlns:a16="http://schemas.microsoft.com/office/drawing/2014/main" id="{DD43F85E-59CA-FAFC-7967-E1CF4417EE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3096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4" name="Line 2138">
                <a:extLst>
                  <a:ext uri="{FF2B5EF4-FFF2-40B4-BE49-F238E27FC236}">
                    <a16:creationId xmlns:a16="http://schemas.microsoft.com/office/drawing/2014/main" id="{D798FE76-248B-CC13-5349-DD42A2353D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567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5" name="Line 2139">
                <a:extLst>
                  <a:ext uri="{FF2B5EF4-FFF2-40B4-BE49-F238E27FC236}">
                    <a16:creationId xmlns:a16="http://schemas.microsoft.com/office/drawing/2014/main" id="{FD94E711-F25E-A587-2B9D-A5F73D6657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6" name="Line 2140">
                <a:extLst>
                  <a:ext uri="{FF2B5EF4-FFF2-40B4-BE49-F238E27FC236}">
                    <a16:creationId xmlns:a16="http://schemas.microsoft.com/office/drawing/2014/main" id="{6475F6BC-B736-F453-2617-54894D9059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7" name="Line 2141">
                <a:extLst>
                  <a:ext uri="{FF2B5EF4-FFF2-40B4-BE49-F238E27FC236}">
                    <a16:creationId xmlns:a16="http://schemas.microsoft.com/office/drawing/2014/main" id="{C803010B-A5A8-664D-2135-C90CB43B12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3331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8" name="Line 2142">
                <a:extLst>
                  <a:ext uri="{FF2B5EF4-FFF2-40B4-BE49-F238E27FC236}">
                    <a16:creationId xmlns:a16="http://schemas.microsoft.com/office/drawing/2014/main" id="{45DDD21F-EECD-264C-176F-902C2406A1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333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39" name="Line 2143">
                <a:extLst>
                  <a:ext uri="{FF2B5EF4-FFF2-40B4-BE49-F238E27FC236}">
                    <a16:creationId xmlns:a16="http://schemas.microsoft.com/office/drawing/2014/main" id="{51CECD32-FA68-BB44-66B7-B2AE6EDB9F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591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0" name="Line 2144">
                <a:extLst>
                  <a:ext uri="{FF2B5EF4-FFF2-40B4-BE49-F238E27FC236}">
                    <a16:creationId xmlns:a16="http://schemas.microsoft.com/office/drawing/2014/main" id="{82EEA3F8-595D-C94C-BC10-8B0D7F8389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1" name="Line 2145">
                <a:extLst>
                  <a:ext uri="{FF2B5EF4-FFF2-40B4-BE49-F238E27FC236}">
                    <a16:creationId xmlns:a16="http://schemas.microsoft.com/office/drawing/2014/main" id="{95B79FD9-0C82-6948-135A-A18E8C965D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2" name="Line 2146">
                <a:extLst>
                  <a:ext uri="{FF2B5EF4-FFF2-40B4-BE49-F238E27FC236}">
                    <a16:creationId xmlns:a16="http://schemas.microsoft.com/office/drawing/2014/main" id="{15BD7120-974E-189C-1B0F-DC0D948FBD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356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3" name="Line 2147">
                <a:extLst>
                  <a:ext uri="{FF2B5EF4-FFF2-40B4-BE49-F238E27FC236}">
                    <a16:creationId xmlns:a16="http://schemas.microsoft.com/office/drawing/2014/main" id="{9117D32C-2431-9C5F-F913-2ADCE9423D6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356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4" name="Line 2148">
                <a:extLst>
                  <a:ext uri="{FF2B5EF4-FFF2-40B4-BE49-F238E27FC236}">
                    <a16:creationId xmlns:a16="http://schemas.microsoft.com/office/drawing/2014/main" id="{AA9AF3A6-916F-F938-38B1-7DA468566F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614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5" name="Line 2149">
                <a:extLst>
                  <a:ext uri="{FF2B5EF4-FFF2-40B4-BE49-F238E27FC236}">
                    <a16:creationId xmlns:a16="http://schemas.microsoft.com/office/drawing/2014/main" id="{FA10C642-A837-2514-507D-DAEFE7330E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6" name="Line 2150">
                <a:extLst>
                  <a:ext uri="{FF2B5EF4-FFF2-40B4-BE49-F238E27FC236}">
                    <a16:creationId xmlns:a16="http://schemas.microsoft.com/office/drawing/2014/main" id="{E125CDA1-9AEA-C484-C584-BB0F02010E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7" name="Line 2151">
                <a:extLst>
                  <a:ext uri="{FF2B5EF4-FFF2-40B4-BE49-F238E27FC236}">
                    <a16:creationId xmlns:a16="http://schemas.microsoft.com/office/drawing/2014/main" id="{9B644F47-04AF-60F3-0F9E-1E154D73B1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3800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8" name="Line 2152">
                <a:extLst>
                  <a:ext uri="{FF2B5EF4-FFF2-40B4-BE49-F238E27FC236}">
                    <a16:creationId xmlns:a16="http://schemas.microsoft.com/office/drawing/2014/main" id="{66098B6A-10D6-323D-5513-C7EEB5809C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380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49" name="Line 2153">
                <a:extLst>
                  <a:ext uri="{FF2B5EF4-FFF2-40B4-BE49-F238E27FC236}">
                    <a16:creationId xmlns:a16="http://schemas.microsoft.com/office/drawing/2014/main" id="{975B6F20-D1EA-5DAD-30D2-E311D987B4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0" name="Line 2154">
                <a:extLst>
                  <a:ext uri="{FF2B5EF4-FFF2-40B4-BE49-F238E27FC236}">
                    <a16:creationId xmlns:a16="http://schemas.microsoft.com/office/drawing/2014/main" id="{090B8318-6C28-524E-11C9-AC7BE4898B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1" name="Line 2155">
                <a:extLst>
                  <a:ext uri="{FF2B5EF4-FFF2-40B4-BE49-F238E27FC236}">
                    <a16:creationId xmlns:a16="http://schemas.microsoft.com/office/drawing/2014/main" id="{44286A73-A570-E37D-5D49-39E70BCA81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637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2" name="Line 2156">
                <a:extLst>
                  <a:ext uri="{FF2B5EF4-FFF2-40B4-BE49-F238E27FC236}">
                    <a16:creationId xmlns:a16="http://schemas.microsoft.com/office/drawing/2014/main" id="{4D84EE9E-AC0D-0B2F-AC30-91D56D5EA4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403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3" name="Line 2157">
                <a:extLst>
                  <a:ext uri="{FF2B5EF4-FFF2-40B4-BE49-F238E27FC236}">
                    <a16:creationId xmlns:a16="http://schemas.microsoft.com/office/drawing/2014/main" id="{4CB67995-748E-754E-4204-B8CB756EEE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403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4" name="Line 2158">
                <a:extLst>
                  <a:ext uri="{FF2B5EF4-FFF2-40B4-BE49-F238E27FC236}">
                    <a16:creationId xmlns:a16="http://schemas.microsoft.com/office/drawing/2014/main" id="{73E3B773-DD21-0B31-93E1-8E902005D6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5" name="Line 2159">
                <a:extLst>
                  <a:ext uri="{FF2B5EF4-FFF2-40B4-BE49-F238E27FC236}">
                    <a16:creationId xmlns:a16="http://schemas.microsoft.com/office/drawing/2014/main" id="{BDDEE09D-D4FD-8A61-F918-7488A7CE55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6" name="Line 2160">
                <a:extLst>
                  <a:ext uri="{FF2B5EF4-FFF2-40B4-BE49-F238E27FC236}">
                    <a16:creationId xmlns:a16="http://schemas.microsoft.com/office/drawing/2014/main" id="{1A0D34E0-4773-C389-0467-F1CDD9609C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661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7" name="Line 2161">
                <a:extLst>
                  <a:ext uri="{FF2B5EF4-FFF2-40B4-BE49-F238E27FC236}">
                    <a16:creationId xmlns:a16="http://schemas.microsoft.com/office/drawing/2014/main" id="{043FADE1-E4BA-D09E-CCFF-1242140FA1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426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8" name="Line 2162">
                <a:extLst>
                  <a:ext uri="{FF2B5EF4-FFF2-40B4-BE49-F238E27FC236}">
                    <a16:creationId xmlns:a16="http://schemas.microsoft.com/office/drawing/2014/main" id="{AA5EC377-A62C-62AF-CD9C-12E85D5185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426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59" name="Line 2163">
                <a:extLst>
                  <a:ext uri="{FF2B5EF4-FFF2-40B4-BE49-F238E27FC236}">
                    <a16:creationId xmlns:a16="http://schemas.microsoft.com/office/drawing/2014/main" id="{CA81056F-9C64-1955-F1B5-C9F9DC5432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0" name="Line 2164">
                <a:extLst>
                  <a:ext uri="{FF2B5EF4-FFF2-40B4-BE49-F238E27FC236}">
                    <a16:creationId xmlns:a16="http://schemas.microsoft.com/office/drawing/2014/main" id="{EB58A569-3453-71F8-7634-730993C707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1" name="Line 2165">
                <a:extLst>
                  <a:ext uri="{FF2B5EF4-FFF2-40B4-BE49-F238E27FC236}">
                    <a16:creationId xmlns:a16="http://schemas.microsoft.com/office/drawing/2014/main" id="{62A29642-D70E-A244-E9F1-8CC7405952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684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2" name="Line 2166">
                <a:extLst>
                  <a:ext uri="{FF2B5EF4-FFF2-40B4-BE49-F238E27FC236}">
                    <a16:creationId xmlns:a16="http://schemas.microsoft.com/office/drawing/2014/main" id="{47B992B0-035A-686A-8A18-9D24FCCB76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450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3" name="Line 2167">
                <a:extLst>
                  <a:ext uri="{FF2B5EF4-FFF2-40B4-BE49-F238E27FC236}">
                    <a16:creationId xmlns:a16="http://schemas.microsoft.com/office/drawing/2014/main" id="{7C16DFDC-7369-36A9-62D4-A31BDD7B61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450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4" name="Line 2168">
                <a:extLst>
                  <a:ext uri="{FF2B5EF4-FFF2-40B4-BE49-F238E27FC236}">
                    <a16:creationId xmlns:a16="http://schemas.microsoft.com/office/drawing/2014/main" id="{CEC81907-CA9C-AD72-33C2-7963930DBF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5" name="Line 2169">
                <a:extLst>
                  <a:ext uri="{FF2B5EF4-FFF2-40B4-BE49-F238E27FC236}">
                    <a16:creationId xmlns:a16="http://schemas.microsoft.com/office/drawing/2014/main" id="{64BC1CDB-5A20-370A-CB94-75286F3421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6" name="Line 2170">
                <a:extLst>
                  <a:ext uri="{FF2B5EF4-FFF2-40B4-BE49-F238E27FC236}">
                    <a16:creationId xmlns:a16="http://schemas.microsoft.com/office/drawing/2014/main" id="{3BF6C33E-9C1B-C877-3C33-57840794EF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708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7" name="Line 2171">
                <a:extLst>
                  <a:ext uri="{FF2B5EF4-FFF2-40B4-BE49-F238E27FC236}">
                    <a16:creationId xmlns:a16="http://schemas.microsoft.com/office/drawing/2014/main" id="{DBC5B6C7-2644-909F-AFD4-250167CE0B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473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8" name="Line 2172">
                <a:extLst>
                  <a:ext uri="{FF2B5EF4-FFF2-40B4-BE49-F238E27FC236}">
                    <a16:creationId xmlns:a16="http://schemas.microsoft.com/office/drawing/2014/main" id="{C5801E6F-4CEF-DAF4-2132-65785F1CF9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473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69" name="Line 2173">
                <a:extLst>
                  <a:ext uri="{FF2B5EF4-FFF2-40B4-BE49-F238E27FC236}">
                    <a16:creationId xmlns:a16="http://schemas.microsoft.com/office/drawing/2014/main" id="{913C879C-CCA5-FFCC-35AF-CAF09E9617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0" name="Line 2174">
                <a:extLst>
                  <a:ext uri="{FF2B5EF4-FFF2-40B4-BE49-F238E27FC236}">
                    <a16:creationId xmlns:a16="http://schemas.microsoft.com/office/drawing/2014/main" id="{CEF4914E-945B-EBBC-17EB-EA3602CE27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1" name="Line 2175">
                <a:extLst>
                  <a:ext uri="{FF2B5EF4-FFF2-40B4-BE49-F238E27FC236}">
                    <a16:creationId xmlns:a16="http://schemas.microsoft.com/office/drawing/2014/main" id="{C6F3F3B7-1BEF-7AC6-8B22-271853F7B4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731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2" name="Line 2176">
                <a:extLst>
                  <a:ext uri="{FF2B5EF4-FFF2-40B4-BE49-F238E27FC236}">
                    <a16:creationId xmlns:a16="http://schemas.microsoft.com/office/drawing/2014/main" id="{B95EC6AF-7C43-40F2-278F-0290FC2AE6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4973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3" name="Line 2177">
                <a:extLst>
                  <a:ext uri="{FF2B5EF4-FFF2-40B4-BE49-F238E27FC236}">
                    <a16:creationId xmlns:a16="http://schemas.microsoft.com/office/drawing/2014/main" id="{849EC035-843D-600D-DFF7-7B821DFBEA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497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4" name="Line 2178">
                <a:extLst>
                  <a:ext uri="{FF2B5EF4-FFF2-40B4-BE49-F238E27FC236}">
                    <a16:creationId xmlns:a16="http://schemas.microsoft.com/office/drawing/2014/main" id="{C72A3DE2-9D7F-B5DB-1B01-6CD6FF9602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5" name="Line 2179">
                <a:extLst>
                  <a:ext uri="{FF2B5EF4-FFF2-40B4-BE49-F238E27FC236}">
                    <a16:creationId xmlns:a16="http://schemas.microsoft.com/office/drawing/2014/main" id="{4B32F430-A742-632D-EDF5-8E9EB36942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6" name="Line 2180">
                <a:extLst>
                  <a:ext uri="{FF2B5EF4-FFF2-40B4-BE49-F238E27FC236}">
                    <a16:creationId xmlns:a16="http://schemas.microsoft.com/office/drawing/2014/main" id="{9D2212FA-01DD-57EF-CD89-D44BCBC3FF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7552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7" name="Line 2181">
                <a:extLst>
                  <a:ext uri="{FF2B5EF4-FFF2-40B4-BE49-F238E27FC236}">
                    <a16:creationId xmlns:a16="http://schemas.microsoft.com/office/drawing/2014/main" id="{F8837F92-E7DA-3DC5-1140-31FB08867A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520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8" name="Line 2182">
                <a:extLst>
                  <a:ext uri="{FF2B5EF4-FFF2-40B4-BE49-F238E27FC236}">
                    <a16:creationId xmlns:a16="http://schemas.microsoft.com/office/drawing/2014/main" id="{2D1D3006-CE5C-A300-2303-B0B44DF337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520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79" name="Line 2183">
                <a:extLst>
                  <a:ext uri="{FF2B5EF4-FFF2-40B4-BE49-F238E27FC236}">
                    <a16:creationId xmlns:a16="http://schemas.microsoft.com/office/drawing/2014/main" id="{B39C0471-54EE-889A-5B5B-1852B5A1727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0" name="Line 2184">
                <a:extLst>
                  <a:ext uri="{FF2B5EF4-FFF2-40B4-BE49-F238E27FC236}">
                    <a16:creationId xmlns:a16="http://schemas.microsoft.com/office/drawing/2014/main" id="{5AF80B7D-26E2-08B3-2027-CB324410B5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32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1" name="Line 2185">
                <a:extLst>
                  <a:ext uri="{FF2B5EF4-FFF2-40B4-BE49-F238E27FC236}">
                    <a16:creationId xmlns:a16="http://schemas.microsoft.com/office/drawing/2014/main" id="{D12E40D0-32AB-9BEE-1524-2714C53A40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7787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2" name="Line 2186">
                <a:extLst>
                  <a:ext uri="{FF2B5EF4-FFF2-40B4-BE49-F238E27FC236}">
                    <a16:creationId xmlns:a16="http://schemas.microsoft.com/office/drawing/2014/main" id="{CA31149A-7E22-D36B-26F8-43DB6C39E6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5442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3" name="Line 2187">
                <a:extLst>
                  <a:ext uri="{FF2B5EF4-FFF2-40B4-BE49-F238E27FC236}">
                    <a16:creationId xmlns:a16="http://schemas.microsoft.com/office/drawing/2014/main" id="{BBF25ACB-4299-4643-0C0F-00FD71FBB6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544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4" name="Line 2188">
                <a:extLst>
                  <a:ext uri="{FF2B5EF4-FFF2-40B4-BE49-F238E27FC236}">
                    <a16:creationId xmlns:a16="http://schemas.microsoft.com/office/drawing/2014/main" id="{718C9FD0-87AF-0FE5-418C-F1CCB2C2E7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44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5" name="Line 2189">
                <a:extLst>
                  <a:ext uri="{FF2B5EF4-FFF2-40B4-BE49-F238E27FC236}">
                    <a16:creationId xmlns:a16="http://schemas.microsoft.com/office/drawing/2014/main" id="{62D023B5-56B7-C5DC-D64C-BF9C027520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6" name="Line 2190">
                <a:extLst>
                  <a:ext uri="{FF2B5EF4-FFF2-40B4-BE49-F238E27FC236}">
                    <a16:creationId xmlns:a16="http://schemas.microsoft.com/office/drawing/2014/main" id="{6565AB9A-19B4-BAA7-AD0D-2BADED724B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567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7" name="Line 2191">
                <a:extLst>
                  <a:ext uri="{FF2B5EF4-FFF2-40B4-BE49-F238E27FC236}">
                    <a16:creationId xmlns:a16="http://schemas.microsoft.com/office/drawing/2014/main" id="{65930241-EA5F-95E4-B51B-74A226AD8D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8022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8" name="Line 2192">
                <a:extLst>
                  <a:ext uri="{FF2B5EF4-FFF2-40B4-BE49-F238E27FC236}">
                    <a16:creationId xmlns:a16="http://schemas.microsoft.com/office/drawing/2014/main" id="{DCC837EB-D1B9-E4D9-F055-F3FCA76463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567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89" name="Line 2193">
                <a:extLst>
                  <a:ext uri="{FF2B5EF4-FFF2-40B4-BE49-F238E27FC236}">
                    <a16:creationId xmlns:a16="http://schemas.microsoft.com/office/drawing/2014/main" id="{88F621BC-3B4B-DC44-2945-FDC0D50106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0" name="Line 2194">
                <a:extLst>
                  <a:ext uri="{FF2B5EF4-FFF2-40B4-BE49-F238E27FC236}">
                    <a16:creationId xmlns:a16="http://schemas.microsoft.com/office/drawing/2014/main" id="{B65819D8-37F1-DB7D-3649-A1D6C5185C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1" name="Line 2195">
                <a:extLst>
                  <a:ext uri="{FF2B5EF4-FFF2-40B4-BE49-F238E27FC236}">
                    <a16:creationId xmlns:a16="http://schemas.microsoft.com/office/drawing/2014/main" id="{5A4CBCA3-ADFF-D511-2183-EEBF94AAAF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5910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2" name="Line 2196">
                <a:extLst>
                  <a:ext uri="{FF2B5EF4-FFF2-40B4-BE49-F238E27FC236}">
                    <a16:creationId xmlns:a16="http://schemas.microsoft.com/office/drawing/2014/main" id="{8FF83BA7-905C-E0BA-3CBA-D3F65DBCFF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825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3" name="Line 2197">
                <a:extLst>
                  <a:ext uri="{FF2B5EF4-FFF2-40B4-BE49-F238E27FC236}">
                    <a16:creationId xmlns:a16="http://schemas.microsoft.com/office/drawing/2014/main" id="{1157CE05-058C-91C4-74B2-9FB835120E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591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4" name="Line 2198">
                <a:extLst>
                  <a:ext uri="{FF2B5EF4-FFF2-40B4-BE49-F238E27FC236}">
                    <a16:creationId xmlns:a16="http://schemas.microsoft.com/office/drawing/2014/main" id="{6CA191B3-5612-459F-F149-CCD5D1B395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5" name="Line 2199">
                <a:extLst>
                  <a:ext uri="{FF2B5EF4-FFF2-40B4-BE49-F238E27FC236}">
                    <a16:creationId xmlns:a16="http://schemas.microsoft.com/office/drawing/2014/main" id="{326BC385-6BE6-A338-4C1C-530EFA2B8F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6" name="Line 2200">
                <a:extLst>
                  <a:ext uri="{FF2B5EF4-FFF2-40B4-BE49-F238E27FC236}">
                    <a16:creationId xmlns:a16="http://schemas.microsoft.com/office/drawing/2014/main" id="{47D55D7B-C897-913C-003A-5F968C65C7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614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7" name="Line 2201">
                <a:extLst>
                  <a:ext uri="{FF2B5EF4-FFF2-40B4-BE49-F238E27FC236}">
                    <a16:creationId xmlns:a16="http://schemas.microsoft.com/office/drawing/2014/main" id="{EC51163D-751E-2489-9C13-799B59E379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848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8" name="Line 2202">
                <a:extLst>
                  <a:ext uri="{FF2B5EF4-FFF2-40B4-BE49-F238E27FC236}">
                    <a16:creationId xmlns:a16="http://schemas.microsoft.com/office/drawing/2014/main" id="{B0D8F886-D7D5-523D-C95E-53F173388A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614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499" name="Line 2203">
                <a:extLst>
                  <a:ext uri="{FF2B5EF4-FFF2-40B4-BE49-F238E27FC236}">
                    <a16:creationId xmlns:a16="http://schemas.microsoft.com/office/drawing/2014/main" id="{F2199EDD-CD03-B2E6-BB4F-08D81A9507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0" name="Line 2204">
                <a:extLst>
                  <a:ext uri="{FF2B5EF4-FFF2-40B4-BE49-F238E27FC236}">
                    <a16:creationId xmlns:a16="http://schemas.microsoft.com/office/drawing/2014/main" id="{B83902E0-5AA5-80B1-A2E4-2B336E5732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1" name="Line 2205">
                <a:extLst>
                  <a:ext uri="{FF2B5EF4-FFF2-40B4-BE49-F238E27FC236}">
                    <a16:creationId xmlns:a16="http://schemas.microsoft.com/office/drawing/2014/main" id="{28065E70-42BF-4A42-2385-99278B4F3E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637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2" name="Line 2206">
                <a:extLst>
                  <a:ext uri="{FF2B5EF4-FFF2-40B4-BE49-F238E27FC236}">
                    <a16:creationId xmlns:a16="http://schemas.microsoft.com/office/drawing/2014/main" id="{C149E628-B339-49C2-F89B-0098BEDF8B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872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3" name="Line 2207">
                <a:extLst>
                  <a:ext uri="{FF2B5EF4-FFF2-40B4-BE49-F238E27FC236}">
                    <a16:creationId xmlns:a16="http://schemas.microsoft.com/office/drawing/2014/main" id="{A962921A-F1AD-7DBA-4023-146902E404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637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4" name="Line 2208">
                <a:extLst>
                  <a:ext uri="{FF2B5EF4-FFF2-40B4-BE49-F238E27FC236}">
                    <a16:creationId xmlns:a16="http://schemas.microsoft.com/office/drawing/2014/main" id="{3465A8D7-9888-B6C4-894F-6324B382B2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5" name="Line 2209">
                <a:extLst>
                  <a:ext uri="{FF2B5EF4-FFF2-40B4-BE49-F238E27FC236}">
                    <a16:creationId xmlns:a16="http://schemas.microsoft.com/office/drawing/2014/main" id="{01DA4FB9-7E42-548D-9021-B5827B3142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6" name="Line 2210">
                <a:extLst>
                  <a:ext uri="{FF2B5EF4-FFF2-40B4-BE49-F238E27FC236}">
                    <a16:creationId xmlns:a16="http://schemas.microsoft.com/office/drawing/2014/main" id="{C88178E2-0D2C-4358-5CD8-CABDC9F21F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661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7" name="Line 2211">
                <a:extLst>
                  <a:ext uri="{FF2B5EF4-FFF2-40B4-BE49-F238E27FC236}">
                    <a16:creationId xmlns:a16="http://schemas.microsoft.com/office/drawing/2014/main" id="{23A49375-E678-3B9A-2018-1BFD7D0202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895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8" name="Line 2212">
                <a:extLst>
                  <a:ext uri="{FF2B5EF4-FFF2-40B4-BE49-F238E27FC236}">
                    <a16:creationId xmlns:a16="http://schemas.microsoft.com/office/drawing/2014/main" id="{2C6994D1-6234-4275-C991-A167391796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661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09" name="Line 2213">
                <a:extLst>
                  <a:ext uri="{FF2B5EF4-FFF2-40B4-BE49-F238E27FC236}">
                    <a16:creationId xmlns:a16="http://schemas.microsoft.com/office/drawing/2014/main" id="{61F6EAC9-CD5B-9F18-4409-CDF458546B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62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510" name="Line 2214">
                <a:extLst>
                  <a:ext uri="{FF2B5EF4-FFF2-40B4-BE49-F238E27FC236}">
                    <a16:creationId xmlns:a16="http://schemas.microsoft.com/office/drawing/2014/main" id="{140274E2-D70F-0804-F21C-4D295C69AB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73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7" name="Group 2416">
              <a:extLst>
                <a:ext uri="{FF2B5EF4-FFF2-40B4-BE49-F238E27FC236}">
                  <a16:creationId xmlns:a16="http://schemas.microsoft.com/office/drawing/2014/main" id="{17F71EB2-2D97-86A4-C6FB-F33A138CC24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825" y="1455"/>
              <a:ext cx="4209" cy="7516"/>
              <a:chOff x="8825" y="1455"/>
              <a:chExt cx="4209" cy="7516"/>
            </a:xfrm>
          </p:grpSpPr>
          <p:sp>
            <p:nvSpPr>
              <p:cNvPr id="27111" name="Line 2216">
                <a:extLst>
                  <a:ext uri="{FF2B5EF4-FFF2-40B4-BE49-F238E27FC236}">
                    <a16:creationId xmlns:a16="http://schemas.microsoft.com/office/drawing/2014/main" id="{C6E61B6B-7F92-2DE1-3660-A855BDF69F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684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12" name="Line 2217">
                <a:extLst>
                  <a:ext uri="{FF2B5EF4-FFF2-40B4-BE49-F238E27FC236}">
                    <a16:creationId xmlns:a16="http://schemas.microsoft.com/office/drawing/2014/main" id="{3F06CE6C-6DD2-9C43-CAD2-E2C5FE2683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684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13" name="Line 2218">
                <a:extLst>
                  <a:ext uri="{FF2B5EF4-FFF2-40B4-BE49-F238E27FC236}">
                    <a16:creationId xmlns:a16="http://schemas.microsoft.com/office/drawing/2014/main" id="{F38DEEA6-9213-66F2-476B-378A56F2FC8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14" name="Line 2219">
                <a:extLst>
                  <a:ext uri="{FF2B5EF4-FFF2-40B4-BE49-F238E27FC236}">
                    <a16:creationId xmlns:a16="http://schemas.microsoft.com/office/drawing/2014/main" id="{7E57C7D1-41B7-84D1-B66F-8CBE683430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15" name="Line 2220">
                <a:extLst>
                  <a:ext uri="{FF2B5EF4-FFF2-40B4-BE49-F238E27FC236}">
                    <a16:creationId xmlns:a16="http://schemas.microsoft.com/office/drawing/2014/main" id="{ABDDA7FA-BC00-294C-B3BE-01A3D574E3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7083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16" name="Line 2221">
                <a:extLst>
                  <a:ext uri="{FF2B5EF4-FFF2-40B4-BE49-F238E27FC236}">
                    <a16:creationId xmlns:a16="http://schemas.microsoft.com/office/drawing/2014/main" id="{06885A69-7FCC-151C-3DD6-1766526E91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708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17" name="Line 2222">
                <a:extLst>
                  <a:ext uri="{FF2B5EF4-FFF2-40B4-BE49-F238E27FC236}">
                    <a16:creationId xmlns:a16="http://schemas.microsoft.com/office/drawing/2014/main" id="{A9ACCF2B-189E-0343-E2E1-D3DFC0B00D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18" name="Line 2223">
                <a:extLst>
                  <a:ext uri="{FF2B5EF4-FFF2-40B4-BE49-F238E27FC236}">
                    <a16:creationId xmlns:a16="http://schemas.microsoft.com/office/drawing/2014/main" id="{8981CDF2-915D-2797-C88A-9FFCBD48DF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19" name="Line 2224">
                <a:extLst>
                  <a:ext uri="{FF2B5EF4-FFF2-40B4-BE49-F238E27FC236}">
                    <a16:creationId xmlns:a16="http://schemas.microsoft.com/office/drawing/2014/main" id="{DFDC9F12-873E-E54B-A1E9-9D7D86372E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7318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0" name="Line 2225">
                <a:extLst>
                  <a:ext uri="{FF2B5EF4-FFF2-40B4-BE49-F238E27FC236}">
                    <a16:creationId xmlns:a16="http://schemas.microsoft.com/office/drawing/2014/main" id="{C14A4FA0-A803-C7EB-DC46-B40DD3654C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731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1" name="Line 2226">
                <a:extLst>
                  <a:ext uri="{FF2B5EF4-FFF2-40B4-BE49-F238E27FC236}">
                    <a16:creationId xmlns:a16="http://schemas.microsoft.com/office/drawing/2014/main" id="{87A14106-DFD8-C949-522D-E668A52E9D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2" name="Line 2227">
                <a:extLst>
                  <a:ext uri="{FF2B5EF4-FFF2-40B4-BE49-F238E27FC236}">
                    <a16:creationId xmlns:a16="http://schemas.microsoft.com/office/drawing/2014/main" id="{BDF6AE43-673C-040C-DB63-5208162295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3" name="Line 2228">
                <a:extLst>
                  <a:ext uri="{FF2B5EF4-FFF2-40B4-BE49-F238E27FC236}">
                    <a16:creationId xmlns:a16="http://schemas.microsoft.com/office/drawing/2014/main" id="{627978E6-80E4-A4BD-C08C-DB339EE19F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7552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4" name="Line 2229">
                <a:extLst>
                  <a:ext uri="{FF2B5EF4-FFF2-40B4-BE49-F238E27FC236}">
                    <a16:creationId xmlns:a16="http://schemas.microsoft.com/office/drawing/2014/main" id="{7402346D-09CB-637E-FAC6-F0A78C3F1E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755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5" name="Line 2230">
                <a:extLst>
                  <a:ext uri="{FF2B5EF4-FFF2-40B4-BE49-F238E27FC236}">
                    <a16:creationId xmlns:a16="http://schemas.microsoft.com/office/drawing/2014/main" id="{7F36A74B-21E8-2CB7-64A7-FA9E69AFB5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6" name="Line 2231">
                <a:extLst>
                  <a:ext uri="{FF2B5EF4-FFF2-40B4-BE49-F238E27FC236}">
                    <a16:creationId xmlns:a16="http://schemas.microsoft.com/office/drawing/2014/main" id="{AD3C4323-EF0B-D16F-72DE-F48FDD9417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7" name="Line 2232">
                <a:extLst>
                  <a:ext uri="{FF2B5EF4-FFF2-40B4-BE49-F238E27FC236}">
                    <a16:creationId xmlns:a16="http://schemas.microsoft.com/office/drawing/2014/main" id="{35076017-093D-BE49-4D9C-96AE17185C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7787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8" name="Line 2233">
                <a:extLst>
                  <a:ext uri="{FF2B5EF4-FFF2-40B4-BE49-F238E27FC236}">
                    <a16:creationId xmlns:a16="http://schemas.microsoft.com/office/drawing/2014/main" id="{6D1BB340-A08A-AAB4-BB7A-79E8181D4B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7787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29" name="Line 2234">
                <a:extLst>
                  <a:ext uri="{FF2B5EF4-FFF2-40B4-BE49-F238E27FC236}">
                    <a16:creationId xmlns:a16="http://schemas.microsoft.com/office/drawing/2014/main" id="{A2D94786-4638-47B8-0EFF-5CEC96F409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0" name="Line 2235">
                <a:extLst>
                  <a:ext uri="{FF2B5EF4-FFF2-40B4-BE49-F238E27FC236}">
                    <a16:creationId xmlns:a16="http://schemas.microsoft.com/office/drawing/2014/main" id="{60351EBD-6DE4-893E-01A1-DB36690254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1" name="Line 2236">
                <a:extLst>
                  <a:ext uri="{FF2B5EF4-FFF2-40B4-BE49-F238E27FC236}">
                    <a16:creationId xmlns:a16="http://schemas.microsoft.com/office/drawing/2014/main" id="{6F799268-72A5-9515-706A-92FBCBEE1E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8022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2" name="Line 2237">
                <a:extLst>
                  <a:ext uri="{FF2B5EF4-FFF2-40B4-BE49-F238E27FC236}">
                    <a16:creationId xmlns:a16="http://schemas.microsoft.com/office/drawing/2014/main" id="{B5BC2FA1-2529-664E-1F96-7DE4FAA295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802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3" name="Line 2238">
                <a:extLst>
                  <a:ext uri="{FF2B5EF4-FFF2-40B4-BE49-F238E27FC236}">
                    <a16:creationId xmlns:a16="http://schemas.microsoft.com/office/drawing/2014/main" id="{2C86C2F9-A09F-009A-AC3A-DB339A7386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4" name="Line 2239">
                <a:extLst>
                  <a:ext uri="{FF2B5EF4-FFF2-40B4-BE49-F238E27FC236}">
                    <a16:creationId xmlns:a16="http://schemas.microsoft.com/office/drawing/2014/main" id="{5DE3DBED-793C-F03A-A3D3-B55E692121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5" name="Line 2240">
                <a:extLst>
                  <a:ext uri="{FF2B5EF4-FFF2-40B4-BE49-F238E27FC236}">
                    <a16:creationId xmlns:a16="http://schemas.microsoft.com/office/drawing/2014/main" id="{D6625929-A397-B36F-DE25-E7678E8CAD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8254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6" name="Line 2241">
                <a:extLst>
                  <a:ext uri="{FF2B5EF4-FFF2-40B4-BE49-F238E27FC236}">
                    <a16:creationId xmlns:a16="http://schemas.microsoft.com/office/drawing/2014/main" id="{DEE243DF-6445-9860-A42F-18CCF7D4E6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825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7" name="Line 2242">
                <a:extLst>
                  <a:ext uri="{FF2B5EF4-FFF2-40B4-BE49-F238E27FC236}">
                    <a16:creationId xmlns:a16="http://schemas.microsoft.com/office/drawing/2014/main" id="{8DA95925-70DA-122E-A05E-BC6593F177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8" name="Line 2243">
                <a:extLst>
                  <a:ext uri="{FF2B5EF4-FFF2-40B4-BE49-F238E27FC236}">
                    <a16:creationId xmlns:a16="http://schemas.microsoft.com/office/drawing/2014/main" id="{8292ECF0-F402-78F1-6F16-E6A4BC08C4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39" name="Line 2244">
                <a:extLst>
                  <a:ext uri="{FF2B5EF4-FFF2-40B4-BE49-F238E27FC236}">
                    <a16:creationId xmlns:a16="http://schemas.microsoft.com/office/drawing/2014/main" id="{8BBF43CF-A519-4CD6-A527-6DC727E924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8489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0" name="Line 2245">
                <a:extLst>
                  <a:ext uri="{FF2B5EF4-FFF2-40B4-BE49-F238E27FC236}">
                    <a16:creationId xmlns:a16="http://schemas.microsoft.com/office/drawing/2014/main" id="{7C26CA2A-50D1-6F76-F2AB-F448A712D3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848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1" name="Line 2246">
                <a:extLst>
                  <a:ext uri="{FF2B5EF4-FFF2-40B4-BE49-F238E27FC236}">
                    <a16:creationId xmlns:a16="http://schemas.microsoft.com/office/drawing/2014/main" id="{B542E822-FB69-BDDA-57D9-B991F435E3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2" name="Line 2247">
                <a:extLst>
                  <a:ext uri="{FF2B5EF4-FFF2-40B4-BE49-F238E27FC236}">
                    <a16:creationId xmlns:a16="http://schemas.microsoft.com/office/drawing/2014/main" id="{6569F920-B49D-D881-6479-9939A4E891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3" name="Line 2248">
                <a:extLst>
                  <a:ext uri="{FF2B5EF4-FFF2-40B4-BE49-F238E27FC236}">
                    <a16:creationId xmlns:a16="http://schemas.microsoft.com/office/drawing/2014/main" id="{E24CAC95-8582-A069-51CD-956EB099BA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8723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4" name="Line 2249">
                <a:extLst>
                  <a:ext uri="{FF2B5EF4-FFF2-40B4-BE49-F238E27FC236}">
                    <a16:creationId xmlns:a16="http://schemas.microsoft.com/office/drawing/2014/main" id="{7BC5D5A5-59B2-7114-665E-F02EAC6F80E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872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5" name="Line 2250">
                <a:extLst>
                  <a:ext uri="{FF2B5EF4-FFF2-40B4-BE49-F238E27FC236}">
                    <a16:creationId xmlns:a16="http://schemas.microsoft.com/office/drawing/2014/main" id="{F8E736F1-EB19-8C10-E42B-FCB85A3C55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6" name="Line 2251">
                <a:extLst>
                  <a:ext uri="{FF2B5EF4-FFF2-40B4-BE49-F238E27FC236}">
                    <a16:creationId xmlns:a16="http://schemas.microsoft.com/office/drawing/2014/main" id="{52A8A1C4-69E7-26A9-D5C7-3D6CF3351F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7" name="Line 2252">
                <a:extLst>
                  <a:ext uri="{FF2B5EF4-FFF2-40B4-BE49-F238E27FC236}">
                    <a16:creationId xmlns:a16="http://schemas.microsoft.com/office/drawing/2014/main" id="{B6FDE061-52F1-EEC5-E361-E6A05E20B3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1979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8" name="Line 2253">
                <a:extLst>
                  <a:ext uri="{FF2B5EF4-FFF2-40B4-BE49-F238E27FC236}">
                    <a16:creationId xmlns:a16="http://schemas.microsoft.com/office/drawing/2014/main" id="{21A38460-40BC-6CAD-A4C0-1085B30FB3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1973" y="1455"/>
                <a:ext cx="22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49" name="Line 2254">
                <a:extLst>
                  <a:ext uri="{FF2B5EF4-FFF2-40B4-BE49-F238E27FC236}">
                    <a16:creationId xmlns:a16="http://schemas.microsoft.com/office/drawing/2014/main" id="{51608407-E41A-C096-0E25-B0FDCF23AF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194" y="145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0" name="Line 2255">
                <a:extLst>
                  <a:ext uri="{FF2B5EF4-FFF2-40B4-BE49-F238E27FC236}">
                    <a16:creationId xmlns:a16="http://schemas.microsoft.com/office/drawing/2014/main" id="{3886B245-9F34-0E02-EF93-3AACE502BA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12391" y="145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1" name="Line 2256">
                <a:extLst>
                  <a:ext uri="{FF2B5EF4-FFF2-40B4-BE49-F238E27FC236}">
                    <a16:creationId xmlns:a16="http://schemas.microsoft.com/office/drawing/2014/main" id="{037EA71C-C72F-EC59-E2E2-78E50F27B6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2" name="Line 2257">
                <a:extLst>
                  <a:ext uri="{FF2B5EF4-FFF2-40B4-BE49-F238E27FC236}">
                    <a16:creationId xmlns:a16="http://schemas.microsoft.com/office/drawing/2014/main" id="{2B2EA2BC-69BD-4CB7-1348-9F0A01DF7F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3" name="Line 2258">
                <a:extLst>
                  <a:ext uri="{FF2B5EF4-FFF2-40B4-BE49-F238E27FC236}">
                    <a16:creationId xmlns:a16="http://schemas.microsoft.com/office/drawing/2014/main" id="{7E0E4463-F7FC-3AA6-C623-E11860D479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4" name="Line 2259">
                <a:extLst>
                  <a:ext uri="{FF2B5EF4-FFF2-40B4-BE49-F238E27FC236}">
                    <a16:creationId xmlns:a16="http://schemas.microsoft.com/office/drawing/2014/main" id="{6F93536C-7C2C-8221-C326-B7207F0DE9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5" name="Line 2260">
                <a:extLst>
                  <a:ext uri="{FF2B5EF4-FFF2-40B4-BE49-F238E27FC236}">
                    <a16:creationId xmlns:a16="http://schemas.microsoft.com/office/drawing/2014/main" id="{A1445DEE-3EE2-D1B3-245D-9267617344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6" name="Line 2261">
                <a:extLst>
                  <a:ext uri="{FF2B5EF4-FFF2-40B4-BE49-F238E27FC236}">
                    <a16:creationId xmlns:a16="http://schemas.microsoft.com/office/drawing/2014/main" id="{CFBACA9E-23D8-D60B-CAE0-C485192B0B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7" name="Line 2262">
                <a:extLst>
                  <a:ext uri="{FF2B5EF4-FFF2-40B4-BE49-F238E27FC236}">
                    <a16:creationId xmlns:a16="http://schemas.microsoft.com/office/drawing/2014/main" id="{B1D22D1C-1A59-EF39-AC53-68AEE0D21D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8" name="Line 2263">
                <a:extLst>
                  <a:ext uri="{FF2B5EF4-FFF2-40B4-BE49-F238E27FC236}">
                    <a16:creationId xmlns:a16="http://schemas.microsoft.com/office/drawing/2014/main" id="{DA0DA983-1A46-47CD-05DB-B26E81376D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59" name="Line 2264">
                <a:extLst>
                  <a:ext uri="{FF2B5EF4-FFF2-40B4-BE49-F238E27FC236}">
                    <a16:creationId xmlns:a16="http://schemas.microsoft.com/office/drawing/2014/main" id="{EA2C995A-E472-9E54-2D7B-2EA7602D5D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0" name="Line 2265">
                <a:extLst>
                  <a:ext uri="{FF2B5EF4-FFF2-40B4-BE49-F238E27FC236}">
                    <a16:creationId xmlns:a16="http://schemas.microsoft.com/office/drawing/2014/main" id="{10145AB3-646C-D8C5-1123-F8F2FDA76F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1" name="Line 2266">
                <a:extLst>
                  <a:ext uri="{FF2B5EF4-FFF2-40B4-BE49-F238E27FC236}">
                    <a16:creationId xmlns:a16="http://schemas.microsoft.com/office/drawing/2014/main" id="{4194AE98-D3F9-8ACF-6F9E-89064C476A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2" name="Line 2267">
                <a:extLst>
                  <a:ext uri="{FF2B5EF4-FFF2-40B4-BE49-F238E27FC236}">
                    <a16:creationId xmlns:a16="http://schemas.microsoft.com/office/drawing/2014/main" id="{0BE528AC-153E-19CE-B608-AF28294F67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3" name="Line 2268">
                <a:extLst>
                  <a:ext uri="{FF2B5EF4-FFF2-40B4-BE49-F238E27FC236}">
                    <a16:creationId xmlns:a16="http://schemas.microsoft.com/office/drawing/2014/main" id="{4E199284-5221-E2E4-6633-509E8CE11E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4" name="Line 2269">
                <a:extLst>
                  <a:ext uri="{FF2B5EF4-FFF2-40B4-BE49-F238E27FC236}">
                    <a16:creationId xmlns:a16="http://schemas.microsoft.com/office/drawing/2014/main" id="{153F38EA-E1D2-EC39-D168-1E08DB1F4A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5" name="Line 2270">
                <a:extLst>
                  <a:ext uri="{FF2B5EF4-FFF2-40B4-BE49-F238E27FC236}">
                    <a16:creationId xmlns:a16="http://schemas.microsoft.com/office/drawing/2014/main" id="{AA118A8C-0FD7-DEE4-B5AB-9014E7C8EB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6" name="Line 2271">
                <a:extLst>
                  <a:ext uri="{FF2B5EF4-FFF2-40B4-BE49-F238E27FC236}">
                    <a16:creationId xmlns:a16="http://schemas.microsoft.com/office/drawing/2014/main" id="{B7F80444-1E5B-B1CF-DFB8-1F5EFC5985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7" name="Line 2272">
                <a:extLst>
                  <a:ext uri="{FF2B5EF4-FFF2-40B4-BE49-F238E27FC236}">
                    <a16:creationId xmlns:a16="http://schemas.microsoft.com/office/drawing/2014/main" id="{A72D2513-EA6D-FE72-FFBC-8A1B64FB24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8" name="Line 2273">
                <a:extLst>
                  <a:ext uri="{FF2B5EF4-FFF2-40B4-BE49-F238E27FC236}">
                    <a16:creationId xmlns:a16="http://schemas.microsoft.com/office/drawing/2014/main" id="{52E06DDB-FE04-F919-88F4-D01DCA821F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69" name="Line 2274">
                <a:extLst>
                  <a:ext uri="{FF2B5EF4-FFF2-40B4-BE49-F238E27FC236}">
                    <a16:creationId xmlns:a16="http://schemas.microsoft.com/office/drawing/2014/main" id="{47C8A4C0-C45B-1022-9890-50C79F5279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0" name="Line 2275">
                <a:extLst>
                  <a:ext uri="{FF2B5EF4-FFF2-40B4-BE49-F238E27FC236}">
                    <a16:creationId xmlns:a16="http://schemas.microsoft.com/office/drawing/2014/main" id="{EB12A049-BB06-60F9-E77A-061B714A97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1" name="Line 2276">
                <a:extLst>
                  <a:ext uri="{FF2B5EF4-FFF2-40B4-BE49-F238E27FC236}">
                    <a16:creationId xmlns:a16="http://schemas.microsoft.com/office/drawing/2014/main" id="{DD280D6D-1F0F-AA62-069E-5DE663D50F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2" name="Line 2277">
                <a:extLst>
                  <a:ext uri="{FF2B5EF4-FFF2-40B4-BE49-F238E27FC236}">
                    <a16:creationId xmlns:a16="http://schemas.microsoft.com/office/drawing/2014/main" id="{5C143B4C-2F41-C4FA-9BD3-5F2F266246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3" name="Line 2278">
                <a:extLst>
                  <a:ext uri="{FF2B5EF4-FFF2-40B4-BE49-F238E27FC236}">
                    <a16:creationId xmlns:a16="http://schemas.microsoft.com/office/drawing/2014/main" id="{BA0F4DE1-057F-315A-AEAE-6B82BFF521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4" name="Line 2279">
                <a:extLst>
                  <a:ext uri="{FF2B5EF4-FFF2-40B4-BE49-F238E27FC236}">
                    <a16:creationId xmlns:a16="http://schemas.microsoft.com/office/drawing/2014/main" id="{43530B91-3086-2671-8C08-7C014AC4AC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5" name="Line 2280">
                <a:extLst>
                  <a:ext uri="{FF2B5EF4-FFF2-40B4-BE49-F238E27FC236}">
                    <a16:creationId xmlns:a16="http://schemas.microsoft.com/office/drawing/2014/main" id="{F281698A-1227-17FC-A534-AD6F1C634A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6" name="Line 2281">
                <a:extLst>
                  <a:ext uri="{FF2B5EF4-FFF2-40B4-BE49-F238E27FC236}">
                    <a16:creationId xmlns:a16="http://schemas.microsoft.com/office/drawing/2014/main" id="{4320F564-8639-D3D9-BC12-BBFAA244EA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7" name="Line 2282">
                <a:extLst>
                  <a:ext uri="{FF2B5EF4-FFF2-40B4-BE49-F238E27FC236}">
                    <a16:creationId xmlns:a16="http://schemas.microsoft.com/office/drawing/2014/main" id="{3AE8C1DF-8C55-A5DF-458E-B82DB67BB8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8" name="Line 2283">
                <a:extLst>
                  <a:ext uri="{FF2B5EF4-FFF2-40B4-BE49-F238E27FC236}">
                    <a16:creationId xmlns:a16="http://schemas.microsoft.com/office/drawing/2014/main" id="{EB4857D9-675C-C02C-D8C6-1CFF400A8F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79" name="Line 2284">
                <a:extLst>
                  <a:ext uri="{FF2B5EF4-FFF2-40B4-BE49-F238E27FC236}">
                    <a16:creationId xmlns:a16="http://schemas.microsoft.com/office/drawing/2014/main" id="{91F0ED91-56EC-E92E-7DEA-532B72A8F6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0" name="Line 2285">
                <a:extLst>
                  <a:ext uri="{FF2B5EF4-FFF2-40B4-BE49-F238E27FC236}">
                    <a16:creationId xmlns:a16="http://schemas.microsoft.com/office/drawing/2014/main" id="{EEE3F07E-0541-3029-3FAA-DC4C979A95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1" name="Line 2286">
                <a:extLst>
                  <a:ext uri="{FF2B5EF4-FFF2-40B4-BE49-F238E27FC236}">
                    <a16:creationId xmlns:a16="http://schemas.microsoft.com/office/drawing/2014/main" id="{7E49ABE5-D432-1366-7A0D-0D37B915D2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2" name="Line 2287">
                <a:extLst>
                  <a:ext uri="{FF2B5EF4-FFF2-40B4-BE49-F238E27FC236}">
                    <a16:creationId xmlns:a16="http://schemas.microsoft.com/office/drawing/2014/main" id="{E2856760-ADDA-84DE-6D8B-941BF849B9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532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3" name="Line 2288">
                <a:extLst>
                  <a:ext uri="{FF2B5EF4-FFF2-40B4-BE49-F238E27FC236}">
                    <a16:creationId xmlns:a16="http://schemas.microsoft.com/office/drawing/2014/main" id="{47DD0E9F-72AB-F09F-E05A-F4C9BB5ABC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544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4" name="Line 2289">
                <a:extLst>
                  <a:ext uri="{FF2B5EF4-FFF2-40B4-BE49-F238E27FC236}">
                    <a16:creationId xmlns:a16="http://schemas.microsoft.com/office/drawing/2014/main" id="{0FAE875A-EB8C-5E14-9FEC-B554CC078B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5" name="Line 2290">
                <a:extLst>
                  <a:ext uri="{FF2B5EF4-FFF2-40B4-BE49-F238E27FC236}">
                    <a16:creationId xmlns:a16="http://schemas.microsoft.com/office/drawing/2014/main" id="{DDC4641A-8F30-7367-2931-7883E5F857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6" name="Line 2291">
                <a:extLst>
                  <a:ext uri="{FF2B5EF4-FFF2-40B4-BE49-F238E27FC236}">
                    <a16:creationId xmlns:a16="http://schemas.microsoft.com/office/drawing/2014/main" id="{E66CF4F5-CE2D-504D-819F-FB3280409D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7" name="Line 2292">
                <a:extLst>
                  <a:ext uri="{FF2B5EF4-FFF2-40B4-BE49-F238E27FC236}">
                    <a16:creationId xmlns:a16="http://schemas.microsoft.com/office/drawing/2014/main" id="{0294BDE4-9E92-05FB-BA4F-A40C969A88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8" name="Line 2293">
                <a:extLst>
                  <a:ext uri="{FF2B5EF4-FFF2-40B4-BE49-F238E27FC236}">
                    <a16:creationId xmlns:a16="http://schemas.microsoft.com/office/drawing/2014/main" id="{4678D1F7-2852-37FE-81A0-D6F7FD22A0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89" name="Line 2294">
                <a:extLst>
                  <a:ext uri="{FF2B5EF4-FFF2-40B4-BE49-F238E27FC236}">
                    <a16:creationId xmlns:a16="http://schemas.microsoft.com/office/drawing/2014/main" id="{978DE2B4-04F1-D41A-F894-9CA22CB6D5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0" name="Line 2295">
                <a:extLst>
                  <a:ext uri="{FF2B5EF4-FFF2-40B4-BE49-F238E27FC236}">
                    <a16:creationId xmlns:a16="http://schemas.microsoft.com/office/drawing/2014/main" id="{4AC80A1F-B09F-7D55-5517-7AFE33DDBD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1" name="Line 2296">
                <a:extLst>
                  <a:ext uri="{FF2B5EF4-FFF2-40B4-BE49-F238E27FC236}">
                    <a16:creationId xmlns:a16="http://schemas.microsoft.com/office/drawing/2014/main" id="{CC1D28A0-07DE-6F04-9999-6386100369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2" name="Line 2297">
                <a:extLst>
                  <a:ext uri="{FF2B5EF4-FFF2-40B4-BE49-F238E27FC236}">
                    <a16:creationId xmlns:a16="http://schemas.microsoft.com/office/drawing/2014/main" id="{EF9E7C4E-AE14-E292-D801-E8FEB5031E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3" name="Line 2298">
                <a:extLst>
                  <a:ext uri="{FF2B5EF4-FFF2-40B4-BE49-F238E27FC236}">
                    <a16:creationId xmlns:a16="http://schemas.microsoft.com/office/drawing/2014/main" id="{03C99DC1-984B-9085-6921-356106AD25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662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4" name="Line 2299">
                <a:extLst>
                  <a:ext uri="{FF2B5EF4-FFF2-40B4-BE49-F238E27FC236}">
                    <a16:creationId xmlns:a16="http://schemas.microsoft.com/office/drawing/2014/main" id="{1B7F4A7B-C406-04FC-2F2E-28B00BEDBE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673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5" name="Line 2300">
                <a:extLst>
                  <a:ext uri="{FF2B5EF4-FFF2-40B4-BE49-F238E27FC236}">
                    <a16:creationId xmlns:a16="http://schemas.microsoft.com/office/drawing/2014/main" id="{C24E9492-E739-8E13-EF92-E84B51205B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6" name="Line 2301">
                <a:extLst>
                  <a:ext uri="{FF2B5EF4-FFF2-40B4-BE49-F238E27FC236}">
                    <a16:creationId xmlns:a16="http://schemas.microsoft.com/office/drawing/2014/main" id="{A34193C3-6B9B-1528-B3FE-DA633D0558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7" name="Line 2302">
                <a:extLst>
                  <a:ext uri="{FF2B5EF4-FFF2-40B4-BE49-F238E27FC236}">
                    <a16:creationId xmlns:a16="http://schemas.microsoft.com/office/drawing/2014/main" id="{E42D7D21-1F5B-FC47-76A3-EE92E07816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8" name="Line 2303">
                <a:extLst>
                  <a:ext uri="{FF2B5EF4-FFF2-40B4-BE49-F238E27FC236}">
                    <a16:creationId xmlns:a16="http://schemas.microsoft.com/office/drawing/2014/main" id="{13B02B75-D949-A148-629D-F0F5300F40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99" name="Line 2304">
                <a:extLst>
                  <a:ext uri="{FF2B5EF4-FFF2-40B4-BE49-F238E27FC236}">
                    <a16:creationId xmlns:a16="http://schemas.microsoft.com/office/drawing/2014/main" id="{71495AC8-7452-FBC6-0F82-3D6903B77AB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0" name="Line 2305">
                <a:extLst>
                  <a:ext uri="{FF2B5EF4-FFF2-40B4-BE49-F238E27FC236}">
                    <a16:creationId xmlns:a16="http://schemas.microsoft.com/office/drawing/2014/main" id="{A055D98C-3643-123D-AA62-9F8A9C2AA8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1" name="Line 2306">
                <a:extLst>
                  <a:ext uri="{FF2B5EF4-FFF2-40B4-BE49-F238E27FC236}">
                    <a16:creationId xmlns:a16="http://schemas.microsoft.com/office/drawing/2014/main" id="{04C800E7-DB73-7329-5164-54A2F1EF3D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2" name="Line 2307">
                <a:extLst>
                  <a:ext uri="{FF2B5EF4-FFF2-40B4-BE49-F238E27FC236}">
                    <a16:creationId xmlns:a16="http://schemas.microsoft.com/office/drawing/2014/main" id="{53A5497B-4375-A6DA-C616-2414F04DFE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3" name="Line 2308">
                <a:extLst>
                  <a:ext uri="{FF2B5EF4-FFF2-40B4-BE49-F238E27FC236}">
                    <a16:creationId xmlns:a16="http://schemas.microsoft.com/office/drawing/2014/main" id="{DAF3EBB0-FB33-8B46-A0D5-BAD3E11B8D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4" name="Line 2309">
                <a:extLst>
                  <a:ext uri="{FF2B5EF4-FFF2-40B4-BE49-F238E27FC236}">
                    <a16:creationId xmlns:a16="http://schemas.microsoft.com/office/drawing/2014/main" id="{EBFDBFD3-63E2-A8EC-D97D-12BF4F70BC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5" name="Line 2310">
                <a:extLst>
                  <a:ext uri="{FF2B5EF4-FFF2-40B4-BE49-F238E27FC236}">
                    <a16:creationId xmlns:a16="http://schemas.microsoft.com/office/drawing/2014/main" id="{F819240C-B979-9320-2CCF-735356C798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6" name="Line 2311">
                <a:extLst>
                  <a:ext uri="{FF2B5EF4-FFF2-40B4-BE49-F238E27FC236}">
                    <a16:creationId xmlns:a16="http://schemas.microsoft.com/office/drawing/2014/main" id="{A13004DB-459F-479A-7CF8-F33B54E23E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7" name="Line 2312">
                <a:extLst>
                  <a:ext uri="{FF2B5EF4-FFF2-40B4-BE49-F238E27FC236}">
                    <a16:creationId xmlns:a16="http://schemas.microsoft.com/office/drawing/2014/main" id="{45C6C40D-C5D8-634F-9710-5F72792B29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8" name="Line 2313">
                <a:extLst>
                  <a:ext uri="{FF2B5EF4-FFF2-40B4-BE49-F238E27FC236}">
                    <a16:creationId xmlns:a16="http://schemas.microsoft.com/office/drawing/2014/main" id="{6F9BE101-07B1-7327-AF30-C2F78A3CC7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09" name="Line 2314">
                <a:extLst>
                  <a:ext uri="{FF2B5EF4-FFF2-40B4-BE49-F238E27FC236}">
                    <a16:creationId xmlns:a16="http://schemas.microsoft.com/office/drawing/2014/main" id="{3803F228-2D36-0045-719E-EBA72FA7C2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10" name="Line 2315">
                <a:extLst>
                  <a:ext uri="{FF2B5EF4-FFF2-40B4-BE49-F238E27FC236}">
                    <a16:creationId xmlns:a16="http://schemas.microsoft.com/office/drawing/2014/main" id="{31DA1DDE-750D-A7C2-74F1-11C5F07014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11" name="Line 2316">
                <a:extLst>
                  <a:ext uri="{FF2B5EF4-FFF2-40B4-BE49-F238E27FC236}">
                    <a16:creationId xmlns:a16="http://schemas.microsoft.com/office/drawing/2014/main" id="{CCD256EE-234D-17AF-1FFB-8126F2DFC1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12" name="Line 2317">
                <a:extLst>
                  <a:ext uri="{FF2B5EF4-FFF2-40B4-BE49-F238E27FC236}">
                    <a16:creationId xmlns:a16="http://schemas.microsoft.com/office/drawing/2014/main" id="{443CC605-379C-A490-DAD1-A6E36F762F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3028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13" name="Rectangle 2318">
                <a:extLst>
                  <a:ext uri="{FF2B5EF4-FFF2-40B4-BE49-F238E27FC236}">
                    <a16:creationId xmlns:a16="http://schemas.microsoft.com/office/drawing/2014/main" id="{08248DEF-FCFA-1D95-054F-1CDC84C715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88" y="1476"/>
                <a:ext cx="927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Dezember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14" name="Rectangle 2319">
                <a:extLst>
                  <a:ext uri="{FF2B5EF4-FFF2-40B4-BE49-F238E27FC236}">
                    <a16:creationId xmlns:a16="http://schemas.microsoft.com/office/drawing/2014/main" id="{DB2826DC-12B5-1193-9943-7566B085BB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15" name="Rectangle 2320">
                <a:extLst>
                  <a:ext uri="{FF2B5EF4-FFF2-40B4-BE49-F238E27FC236}">
                    <a16:creationId xmlns:a16="http://schemas.microsoft.com/office/drawing/2014/main" id="{51D32B71-B9F0-B233-083C-995D6BAC9B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1750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16" name="Rectangle 2321">
                <a:extLst>
                  <a:ext uri="{FF2B5EF4-FFF2-40B4-BE49-F238E27FC236}">
                    <a16:creationId xmlns:a16="http://schemas.microsoft.com/office/drawing/2014/main" id="{03F1A1F4-FB2B-9A36-CD92-FA93AC6543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17" name="Rectangle 2322">
                <a:extLst>
                  <a:ext uri="{FF2B5EF4-FFF2-40B4-BE49-F238E27FC236}">
                    <a16:creationId xmlns:a16="http://schemas.microsoft.com/office/drawing/2014/main" id="{CF214884-6321-2E6C-3CC1-7EFA8A5D25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198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18" name="Rectangle 2323">
                <a:extLst>
                  <a:ext uri="{FF2B5EF4-FFF2-40B4-BE49-F238E27FC236}">
                    <a16:creationId xmlns:a16="http://schemas.microsoft.com/office/drawing/2014/main" id="{C13D9C52-D41C-F058-B888-8B13FB4183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19" name="Rectangle 2324">
                <a:extLst>
                  <a:ext uri="{FF2B5EF4-FFF2-40B4-BE49-F238E27FC236}">
                    <a16:creationId xmlns:a16="http://schemas.microsoft.com/office/drawing/2014/main" id="{8E1E006E-B3A9-DAAB-1748-60194E93E2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2219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0" name="Rectangle 2325">
                <a:extLst>
                  <a:ext uri="{FF2B5EF4-FFF2-40B4-BE49-F238E27FC236}">
                    <a16:creationId xmlns:a16="http://schemas.microsoft.com/office/drawing/2014/main" id="{A91F943C-CFE1-0F2F-B630-9C2640D610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1" name="Rectangle 2326">
                <a:extLst>
                  <a:ext uri="{FF2B5EF4-FFF2-40B4-BE49-F238E27FC236}">
                    <a16:creationId xmlns:a16="http://schemas.microsoft.com/office/drawing/2014/main" id="{63AFF3D2-443C-E52A-E52D-6FCEB0D8F7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245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2" name="Rectangle 2327">
                <a:extLst>
                  <a:ext uri="{FF2B5EF4-FFF2-40B4-BE49-F238E27FC236}">
                    <a16:creationId xmlns:a16="http://schemas.microsoft.com/office/drawing/2014/main" id="{0455A820-E769-BF1F-1B75-912F7E4B52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3" name="Rectangle 2328">
                <a:extLst>
                  <a:ext uri="{FF2B5EF4-FFF2-40B4-BE49-F238E27FC236}">
                    <a16:creationId xmlns:a16="http://schemas.microsoft.com/office/drawing/2014/main" id="{27D01820-79DD-EAB3-118F-F8D10D465A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268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4" name="Rectangle 2329">
                <a:extLst>
                  <a:ext uri="{FF2B5EF4-FFF2-40B4-BE49-F238E27FC236}">
                    <a16:creationId xmlns:a16="http://schemas.microsoft.com/office/drawing/2014/main" id="{9A500983-7EB3-47D9-EE7F-2EA15A7599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5" name="Rectangle 2330">
                <a:extLst>
                  <a:ext uri="{FF2B5EF4-FFF2-40B4-BE49-F238E27FC236}">
                    <a16:creationId xmlns:a16="http://schemas.microsoft.com/office/drawing/2014/main" id="{067B1600-3121-B41A-8BB2-49C832D64A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292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6" name="Rectangle 2331">
                <a:extLst>
                  <a:ext uri="{FF2B5EF4-FFF2-40B4-BE49-F238E27FC236}">
                    <a16:creationId xmlns:a16="http://schemas.microsoft.com/office/drawing/2014/main" id="{C855648E-0875-26B4-9633-75043E751D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7" name="Rectangle 2332">
                <a:extLst>
                  <a:ext uri="{FF2B5EF4-FFF2-40B4-BE49-F238E27FC236}">
                    <a16:creationId xmlns:a16="http://schemas.microsoft.com/office/drawing/2014/main" id="{E68CDFCB-BBE9-11BC-5747-930605DA0B6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3158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8" name="Rectangle 2333">
                <a:extLst>
                  <a:ext uri="{FF2B5EF4-FFF2-40B4-BE49-F238E27FC236}">
                    <a16:creationId xmlns:a16="http://schemas.microsoft.com/office/drawing/2014/main" id="{38F93C7C-EC5B-4A6A-B99E-B83036C20A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831" y="312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KW50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29" name="Rectangle 2334">
                <a:extLst>
                  <a:ext uri="{FF2B5EF4-FFF2-40B4-BE49-F238E27FC236}">
                    <a16:creationId xmlns:a16="http://schemas.microsoft.com/office/drawing/2014/main" id="{E7B776DB-5508-7B5E-CC8B-CC16794088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0" name="Rectangle 2335">
                <a:extLst>
                  <a:ext uri="{FF2B5EF4-FFF2-40B4-BE49-F238E27FC236}">
                    <a16:creationId xmlns:a16="http://schemas.microsoft.com/office/drawing/2014/main" id="{DFD5C570-1A05-E44A-3160-6991E322A11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3392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1" name="Rectangle 2336">
                <a:extLst>
                  <a:ext uri="{FF2B5EF4-FFF2-40B4-BE49-F238E27FC236}">
                    <a16:creationId xmlns:a16="http://schemas.microsoft.com/office/drawing/2014/main" id="{DF6C052E-F266-0DB7-9558-F8480B3235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2" name="Rectangle 2337">
                <a:extLst>
                  <a:ext uri="{FF2B5EF4-FFF2-40B4-BE49-F238E27FC236}">
                    <a16:creationId xmlns:a16="http://schemas.microsoft.com/office/drawing/2014/main" id="{5C3203F0-10D9-0348-C28F-6EEECDEE137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362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3" name="Rectangle 2338">
                <a:extLst>
                  <a:ext uri="{FF2B5EF4-FFF2-40B4-BE49-F238E27FC236}">
                    <a16:creationId xmlns:a16="http://schemas.microsoft.com/office/drawing/2014/main" id="{A2DD803D-D234-1FC3-15F4-D39AC0D685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4" name="Rectangle 2339">
                <a:extLst>
                  <a:ext uri="{FF2B5EF4-FFF2-40B4-BE49-F238E27FC236}">
                    <a16:creationId xmlns:a16="http://schemas.microsoft.com/office/drawing/2014/main" id="{71FC42D4-7DF1-AE33-72CD-489D13FC1C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3862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5" name="Rectangle 2340">
                <a:extLst>
                  <a:ext uri="{FF2B5EF4-FFF2-40B4-BE49-F238E27FC236}">
                    <a16:creationId xmlns:a16="http://schemas.microsoft.com/office/drawing/2014/main" id="{B4077B38-BC98-6809-2D2B-8667F9BC6C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03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6" name="Rectangle 2341">
                <a:extLst>
                  <a:ext uri="{FF2B5EF4-FFF2-40B4-BE49-F238E27FC236}">
                    <a16:creationId xmlns:a16="http://schemas.microsoft.com/office/drawing/2014/main" id="{01B8F19A-B9A3-9865-E5E1-F97FAD4578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082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7" name="Rectangle 2342">
                <a:extLst>
                  <a:ext uri="{FF2B5EF4-FFF2-40B4-BE49-F238E27FC236}">
                    <a16:creationId xmlns:a16="http://schemas.microsoft.com/office/drawing/2014/main" id="{F0FEF145-2C18-D8B4-A505-CCE2FD5F6A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409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8" name="Rectangle 2343">
                <a:extLst>
                  <a:ext uri="{FF2B5EF4-FFF2-40B4-BE49-F238E27FC236}">
                    <a16:creationId xmlns:a16="http://schemas.microsoft.com/office/drawing/2014/main" id="{6617DB20-32BC-3C9D-A0FC-38D2784382F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39" name="Rectangle 2344">
                <a:extLst>
                  <a:ext uri="{FF2B5EF4-FFF2-40B4-BE49-F238E27FC236}">
                    <a16:creationId xmlns:a16="http://schemas.microsoft.com/office/drawing/2014/main" id="{A7B45E3D-2D16-EE57-2FE2-07BE0DDBD4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432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0" name="Rectangle 2345">
                <a:extLst>
                  <a:ext uri="{FF2B5EF4-FFF2-40B4-BE49-F238E27FC236}">
                    <a16:creationId xmlns:a16="http://schemas.microsoft.com/office/drawing/2014/main" id="{CC1295B3-3F0B-D2C1-9ED8-AB64FE565E8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1" name="Rectangle 2346">
                <a:extLst>
                  <a:ext uri="{FF2B5EF4-FFF2-40B4-BE49-F238E27FC236}">
                    <a16:creationId xmlns:a16="http://schemas.microsoft.com/office/drawing/2014/main" id="{8E017915-91AD-070C-2223-007540F5A4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456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2" name="Rectangle 2347">
                <a:extLst>
                  <a:ext uri="{FF2B5EF4-FFF2-40B4-BE49-F238E27FC236}">
                    <a16:creationId xmlns:a16="http://schemas.microsoft.com/office/drawing/2014/main" id="{BC50CFFE-F3C8-8D71-E168-82A2C75505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3" name="Rectangle 2348">
                <a:extLst>
                  <a:ext uri="{FF2B5EF4-FFF2-40B4-BE49-F238E27FC236}">
                    <a16:creationId xmlns:a16="http://schemas.microsoft.com/office/drawing/2014/main" id="{2C5D8456-43B0-88CF-B223-409F35612FC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4798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4" name="Rectangle 2349">
                <a:extLst>
                  <a:ext uri="{FF2B5EF4-FFF2-40B4-BE49-F238E27FC236}">
                    <a16:creationId xmlns:a16="http://schemas.microsoft.com/office/drawing/2014/main" id="{21682BAE-D039-76B6-E47A-22168FF970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831" y="476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KW51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5" name="Rectangle 2350">
                <a:extLst>
                  <a:ext uri="{FF2B5EF4-FFF2-40B4-BE49-F238E27FC236}">
                    <a16:creationId xmlns:a16="http://schemas.microsoft.com/office/drawing/2014/main" id="{49CA4D8F-1ED6-9A43-3C7E-25C0198745C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6" name="Rectangle 2351">
                <a:extLst>
                  <a:ext uri="{FF2B5EF4-FFF2-40B4-BE49-F238E27FC236}">
                    <a16:creationId xmlns:a16="http://schemas.microsoft.com/office/drawing/2014/main" id="{AD46CDD0-8510-D28F-9FD9-EE2494F14F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5033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7" name="Rectangle 2352">
                <a:extLst>
                  <a:ext uri="{FF2B5EF4-FFF2-40B4-BE49-F238E27FC236}">
                    <a16:creationId xmlns:a16="http://schemas.microsoft.com/office/drawing/2014/main" id="{7DCEC03B-00F5-0104-5B1D-DA591D1BED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8" name="Rectangle 2353">
                <a:extLst>
                  <a:ext uri="{FF2B5EF4-FFF2-40B4-BE49-F238E27FC236}">
                    <a16:creationId xmlns:a16="http://schemas.microsoft.com/office/drawing/2014/main" id="{D73EFC99-FC16-44F5-F0BC-12541DA6B68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526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49" name="Rectangle 2354">
                <a:extLst>
                  <a:ext uri="{FF2B5EF4-FFF2-40B4-BE49-F238E27FC236}">
                    <a16:creationId xmlns:a16="http://schemas.microsoft.com/office/drawing/2014/main" id="{CA92D7CE-9985-B2A1-6017-1383B1AA71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0" name="Rectangle 2355">
                <a:extLst>
                  <a:ext uri="{FF2B5EF4-FFF2-40B4-BE49-F238E27FC236}">
                    <a16:creationId xmlns:a16="http://schemas.microsoft.com/office/drawing/2014/main" id="{F6640E20-2363-8EA5-4F48-BE0C88A63D5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5502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1" name="Rectangle 2356">
                <a:extLst>
                  <a:ext uri="{FF2B5EF4-FFF2-40B4-BE49-F238E27FC236}">
                    <a16:creationId xmlns:a16="http://schemas.microsoft.com/office/drawing/2014/main" id="{31C60C21-AE26-9447-BF24-F0C061D344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2" name="Rectangle 2357">
                <a:extLst>
                  <a:ext uri="{FF2B5EF4-FFF2-40B4-BE49-F238E27FC236}">
                    <a16:creationId xmlns:a16="http://schemas.microsoft.com/office/drawing/2014/main" id="{19119F5C-6C60-9BA0-69DD-514C3ECD29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573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3" name="Rectangle 2358">
                <a:extLst>
                  <a:ext uri="{FF2B5EF4-FFF2-40B4-BE49-F238E27FC236}">
                    <a16:creationId xmlns:a16="http://schemas.microsoft.com/office/drawing/2014/main" id="{34A3CF54-8B3D-7029-9F9E-79DD8D2FE7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4" name="Rectangle 2359">
                <a:extLst>
                  <a:ext uri="{FF2B5EF4-FFF2-40B4-BE49-F238E27FC236}">
                    <a16:creationId xmlns:a16="http://schemas.microsoft.com/office/drawing/2014/main" id="{34AC7863-2E7B-5A9A-8848-F0E7B52CEB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5971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5" name="Rectangle 2360">
                <a:extLst>
                  <a:ext uri="{FF2B5EF4-FFF2-40B4-BE49-F238E27FC236}">
                    <a16:creationId xmlns:a16="http://schemas.microsoft.com/office/drawing/2014/main" id="{AD7789EA-21C9-8A84-B672-288AA59C29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617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6" name="Rectangle 2361">
                <a:extLst>
                  <a:ext uri="{FF2B5EF4-FFF2-40B4-BE49-F238E27FC236}">
                    <a16:creationId xmlns:a16="http://schemas.microsoft.com/office/drawing/2014/main" id="{396F286D-1071-9E3C-9838-55EFC4928D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6206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7" name="Rectangle 2362">
                <a:extLst>
                  <a:ext uri="{FF2B5EF4-FFF2-40B4-BE49-F238E27FC236}">
                    <a16:creationId xmlns:a16="http://schemas.microsoft.com/office/drawing/2014/main" id="{1879205D-9573-2CBB-F5C8-74719B30F96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8" name="Rectangle 2363">
                <a:extLst>
                  <a:ext uri="{FF2B5EF4-FFF2-40B4-BE49-F238E27FC236}">
                    <a16:creationId xmlns:a16="http://schemas.microsoft.com/office/drawing/2014/main" id="{BC30E92E-6F84-F36E-0D7D-453F0C1462A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6441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59" name="Rectangle 2364">
                <a:extLst>
                  <a:ext uri="{FF2B5EF4-FFF2-40B4-BE49-F238E27FC236}">
                    <a16:creationId xmlns:a16="http://schemas.microsoft.com/office/drawing/2014/main" id="{31C12D43-A526-B5FA-6CF1-8354C796D9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831" y="6403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KW52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60" name="Rectangle 2365">
                <a:extLst>
                  <a:ext uri="{FF2B5EF4-FFF2-40B4-BE49-F238E27FC236}">
                    <a16:creationId xmlns:a16="http://schemas.microsoft.com/office/drawing/2014/main" id="{2B6CF84B-7096-35D8-F673-98827EB28AD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61" name="Rectangle 2366">
                <a:extLst>
                  <a:ext uri="{FF2B5EF4-FFF2-40B4-BE49-F238E27FC236}">
                    <a16:creationId xmlns:a16="http://schemas.microsoft.com/office/drawing/2014/main" id="{E947316A-2E2A-336D-5588-EDCBB6CDB2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6675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62" name="Rectangle 2367">
                <a:extLst>
                  <a:ext uri="{FF2B5EF4-FFF2-40B4-BE49-F238E27FC236}">
                    <a16:creationId xmlns:a16="http://schemas.microsoft.com/office/drawing/2014/main" id="{7B283C51-A5C6-0C8F-CB0B-6087F598AF6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63" name="Rectangle 2368">
                <a:extLst>
                  <a:ext uri="{FF2B5EF4-FFF2-40B4-BE49-F238E27FC236}">
                    <a16:creationId xmlns:a16="http://schemas.microsoft.com/office/drawing/2014/main" id="{F34CC317-83C3-CE52-2657-19A28133CC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6908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64" name="Rectangle 2369">
                <a:extLst>
                  <a:ext uri="{FF2B5EF4-FFF2-40B4-BE49-F238E27FC236}">
                    <a16:creationId xmlns:a16="http://schemas.microsoft.com/office/drawing/2014/main" id="{0C8F91D6-8473-720F-F0E2-D8163CFAB3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65" name="Rectangle 2370">
                <a:extLst>
                  <a:ext uri="{FF2B5EF4-FFF2-40B4-BE49-F238E27FC236}">
                    <a16:creationId xmlns:a16="http://schemas.microsoft.com/office/drawing/2014/main" id="{5804483B-118E-6A23-CD5C-DB3CDC21A25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7143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66" name="Rectangle 2371">
                <a:extLst>
                  <a:ext uri="{FF2B5EF4-FFF2-40B4-BE49-F238E27FC236}">
                    <a16:creationId xmlns:a16="http://schemas.microsoft.com/office/drawing/2014/main" id="{293E4E8E-BDE9-EC46-71CE-3F1C687EB3B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748" y="7241"/>
                <a:ext cx="275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Heiligabend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67" name="Rectangle 2372">
                <a:extLst>
                  <a:ext uri="{FF2B5EF4-FFF2-40B4-BE49-F238E27FC236}">
                    <a16:creationId xmlns:a16="http://schemas.microsoft.com/office/drawing/2014/main" id="{F5170491-1ABF-CE9C-C192-5362AC6CC3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68" name="Rectangle 2373">
                <a:extLst>
                  <a:ext uri="{FF2B5EF4-FFF2-40B4-BE49-F238E27FC236}">
                    <a16:creationId xmlns:a16="http://schemas.microsoft.com/office/drawing/2014/main" id="{FD56834F-F120-89F9-38D1-A33C642D05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737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0" name="Rectangle 2375">
                <a:extLst>
                  <a:ext uri="{FF2B5EF4-FFF2-40B4-BE49-F238E27FC236}">
                    <a16:creationId xmlns:a16="http://schemas.microsoft.com/office/drawing/2014/main" id="{09C74F73-3F3A-9014-C7A3-C921C3ABA09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685" y="7474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1" name="Rectangle 2376">
                <a:extLst>
                  <a:ext uri="{FF2B5EF4-FFF2-40B4-BE49-F238E27FC236}">
                    <a16:creationId xmlns:a16="http://schemas.microsoft.com/office/drawing/2014/main" id="{02EBB9FB-299C-2CEF-7772-993865AE97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639" y="7469"/>
                <a:ext cx="384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 1. Weihnachtstag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2" name="Rectangle 2377">
                <a:extLst>
                  <a:ext uri="{FF2B5EF4-FFF2-40B4-BE49-F238E27FC236}">
                    <a16:creationId xmlns:a16="http://schemas.microsoft.com/office/drawing/2014/main" id="{32F3A720-6CF0-8B97-BF00-BCC812AE04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3" name="Rectangle 2378">
                <a:extLst>
                  <a:ext uri="{FF2B5EF4-FFF2-40B4-BE49-F238E27FC236}">
                    <a16:creationId xmlns:a16="http://schemas.microsoft.com/office/drawing/2014/main" id="{38194AC9-1FA9-47AA-068B-C629CBC0DAC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761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4" name="Rectangle 2379">
                <a:extLst>
                  <a:ext uri="{FF2B5EF4-FFF2-40B4-BE49-F238E27FC236}">
                    <a16:creationId xmlns:a16="http://schemas.microsoft.com/office/drawing/2014/main" id="{82B7E872-D377-D9CA-1DD8-0E4CB9D96F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649" y="7709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5" name="Rectangle 2380">
                <a:extLst>
                  <a:ext uri="{FF2B5EF4-FFF2-40B4-BE49-F238E27FC236}">
                    <a16:creationId xmlns:a16="http://schemas.microsoft.com/office/drawing/2014/main" id="{57963C6C-326C-EDA9-DA82-2786859EDE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685" y="7709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6" name="Rectangle 2381">
                <a:extLst>
                  <a:ext uri="{FF2B5EF4-FFF2-40B4-BE49-F238E27FC236}">
                    <a16:creationId xmlns:a16="http://schemas.microsoft.com/office/drawing/2014/main" id="{880677B7-5FF0-5070-5F11-B4B4494114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687" y="7712"/>
                <a:ext cx="328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de-DE" altLang="de-DE" sz="500" b="1" dirty="0">
                    <a:solidFill>
                      <a:srgbClr val="575756"/>
                    </a:solidFill>
                  </a:rPr>
                  <a:t>2</a:t>
                </a: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. Weihnachtstag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7" name="Rectangle 2382">
                <a:extLst>
                  <a:ext uri="{FF2B5EF4-FFF2-40B4-BE49-F238E27FC236}">
                    <a16:creationId xmlns:a16="http://schemas.microsoft.com/office/drawing/2014/main" id="{2F0807A6-A19B-977B-C425-7F697B3C580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8" name="Rectangle 2383">
                <a:extLst>
                  <a:ext uri="{FF2B5EF4-FFF2-40B4-BE49-F238E27FC236}">
                    <a16:creationId xmlns:a16="http://schemas.microsoft.com/office/drawing/2014/main" id="{284D801F-C281-8009-AD92-D5F8F65D87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784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79" name="Rectangle 2384">
                <a:extLst>
                  <a:ext uri="{FF2B5EF4-FFF2-40B4-BE49-F238E27FC236}">
                    <a16:creationId xmlns:a16="http://schemas.microsoft.com/office/drawing/2014/main" id="{5119CED9-6E23-2A7E-E671-523201FEA20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0" name="Rectangle 2385">
                <a:extLst>
                  <a:ext uri="{FF2B5EF4-FFF2-40B4-BE49-F238E27FC236}">
                    <a16:creationId xmlns:a16="http://schemas.microsoft.com/office/drawing/2014/main" id="{93F0DFD0-9E24-F8E2-90B0-2E4643DE03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8079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1" name="Rectangle 2386">
                <a:extLst>
                  <a:ext uri="{FF2B5EF4-FFF2-40B4-BE49-F238E27FC236}">
                    <a16:creationId xmlns:a16="http://schemas.microsoft.com/office/drawing/2014/main" id="{5D0C7246-2D04-213D-3228-A53D034D93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831" y="8043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KW53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2" name="Rectangle 2387">
                <a:extLst>
                  <a:ext uri="{FF2B5EF4-FFF2-40B4-BE49-F238E27FC236}">
                    <a16:creationId xmlns:a16="http://schemas.microsoft.com/office/drawing/2014/main" id="{9EE36528-BB1E-F480-6325-9D8F683FB2C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3" name="Rectangle 2388">
                <a:extLst>
                  <a:ext uri="{FF2B5EF4-FFF2-40B4-BE49-F238E27FC236}">
                    <a16:creationId xmlns:a16="http://schemas.microsoft.com/office/drawing/2014/main" id="{A40C53B6-98EF-9EDA-D965-F3F4DC4478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8314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4" name="Rectangle 2389">
                <a:extLst>
                  <a:ext uri="{FF2B5EF4-FFF2-40B4-BE49-F238E27FC236}">
                    <a16:creationId xmlns:a16="http://schemas.microsoft.com/office/drawing/2014/main" id="{843C65CC-03BC-9A3E-A571-3B6278A1BF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5" name="Rectangle 2390">
                <a:extLst>
                  <a:ext uri="{FF2B5EF4-FFF2-40B4-BE49-F238E27FC236}">
                    <a16:creationId xmlns:a16="http://schemas.microsoft.com/office/drawing/2014/main" id="{9C9ECEF1-54BC-ED85-15C2-8224B656F2C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8549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6" name="Rectangle 2391">
                <a:extLst>
                  <a:ext uri="{FF2B5EF4-FFF2-40B4-BE49-F238E27FC236}">
                    <a16:creationId xmlns:a16="http://schemas.microsoft.com/office/drawing/2014/main" id="{361A3B1D-0A8F-1636-E5A6-3438501F8B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97" y="875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7" name="Rectangle 2392">
                <a:extLst>
                  <a:ext uri="{FF2B5EF4-FFF2-40B4-BE49-F238E27FC236}">
                    <a16:creationId xmlns:a16="http://schemas.microsoft.com/office/drawing/2014/main" id="{7D876017-617C-3B96-0902-6C79C21168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210" y="8783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8" name="Rectangle 2393">
                <a:extLst>
                  <a:ext uri="{FF2B5EF4-FFF2-40B4-BE49-F238E27FC236}">
                    <a16:creationId xmlns:a16="http://schemas.microsoft.com/office/drawing/2014/main" id="{34A9608A-B6D7-80C9-C766-CF1311915B2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813" y="8880"/>
                <a:ext cx="210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Silvester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7289" name="Rectangle 2394">
                <a:extLst>
                  <a:ext uri="{FF2B5EF4-FFF2-40B4-BE49-F238E27FC236}">
                    <a16:creationId xmlns:a16="http://schemas.microsoft.com/office/drawing/2014/main" id="{DC4D0EA8-266B-EDD7-9C59-3A1218F011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31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0" name="Freeform 2395">
                <a:extLst>
                  <a:ext uri="{FF2B5EF4-FFF2-40B4-BE49-F238E27FC236}">
                    <a16:creationId xmlns:a16="http://schemas.microsoft.com/office/drawing/2014/main" id="{57CD85D4-EFC0-5B40-E239-D37E4F41EA4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831" y="2861"/>
                <a:ext cx="414" cy="5161"/>
              </a:xfrm>
              <a:custGeom>
                <a:avLst/>
                <a:gdLst>
                  <a:gd name="T0" fmla="*/ 217 w 414"/>
                  <a:gd name="T1" fmla="*/ 4926 h 5161"/>
                  <a:gd name="T2" fmla="*/ 414 w 414"/>
                  <a:gd name="T3" fmla="*/ 4926 h 5161"/>
                  <a:gd name="T4" fmla="*/ 414 w 414"/>
                  <a:gd name="T5" fmla="*/ 5161 h 5161"/>
                  <a:gd name="T6" fmla="*/ 217 w 414"/>
                  <a:gd name="T7" fmla="*/ 5161 h 5161"/>
                  <a:gd name="T8" fmla="*/ 217 w 414"/>
                  <a:gd name="T9" fmla="*/ 4926 h 5161"/>
                  <a:gd name="T10" fmla="*/ 0 w 414"/>
                  <a:gd name="T11" fmla="*/ 4926 h 5161"/>
                  <a:gd name="T12" fmla="*/ 217 w 414"/>
                  <a:gd name="T13" fmla="*/ 4926 h 5161"/>
                  <a:gd name="T14" fmla="*/ 217 w 414"/>
                  <a:gd name="T15" fmla="*/ 5161 h 5161"/>
                  <a:gd name="T16" fmla="*/ 0 w 414"/>
                  <a:gd name="T17" fmla="*/ 5161 h 5161"/>
                  <a:gd name="T18" fmla="*/ 0 w 414"/>
                  <a:gd name="T19" fmla="*/ 4926 h 5161"/>
                  <a:gd name="T20" fmla="*/ 217 w 414"/>
                  <a:gd name="T21" fmla="*/ 3283 h 5161"/>
                  <a:gd name="T22" fmla="*/ 414 w 414"/>
                  <a:gd name="T23" fmla="*/ 3283 h 5161"/>
                  <a:gd name="T24" fmla="*/ 414 w 414"/>
                  <a:gd name="T25" fmla="*/ 3518 h 5161"/>
                  <a:gd name="T26" fmla="*/ 217 w 414"/>
                  <a:gd name="T27" fmla="*/ 3518 h 5161"/>
                  <a:gd name="T28" fmla="*/ 217 w 414"/>
                  <a:gd name="T29" fmla="*/ 3283 h 5161"/>
                  <a:gd name="T30" fmla="*/ 0 w 414"/>
                  <a:gd name="T31" fmla="*/ 3283 h 5161"/>
                  <a:gd name="T32" fmla="*/ 217 w 414"/>
                  <a:gd name="T33" fmla="*/ 3283 h 5161"/>
                  <a:gd name="T34" fmla="*/ 217 w 414"/>
                  <a:gd name="T35" fmla="*/ 3518 h 5161"/>
                  <a:gd name="T36" fmla="*/ 0 w 414"/>
                  <a:gd name="T37" fmla="*/ 3518 h 5161"/>
                  <a:gd name="T38" fmla="*/ 0 w 414"/>
                  <a:gd name="T39" fmla="*/ 3283 h 5161"/>
                  <a:gd name="T40" fmla="*/ 217 w 414"/>
                  <a:gd name="T41" fmla="*/ 1643 h 5161"/>
                  <a:gd name="T42" fmla="*/ 414 w 414"/>
                  <a:gd name="T43" fmla="*/ 1643 h 5161"/>
                  <a:gd name="T44" fmla="*/ 414 w 414"/>
                  <a:gd name="T45" fmla="*/ 1877 h 5161"/>
                  <a:gd name="T46" fmla="*/ 217 w 414"/>
                  <a:gd name="T47" fmla="*/ 1877 h 5161"/>
                  <a:gd name="T48" fmla="*/ 217 w 414"/>
                  <a:gd name="T49" fmla="*/ 1643 h 5161"/>
                  <a:gd name="T50" fmla="*/ 0 w 414"/>
                  <a:gd name="T51" fmla="*/ 1643 h 5161"/>
                  <a:gd name="T52" fmla="*/ 217 w 414"/>
                  <a:gd name="T53" fmla="*/ 1643 h 5161"/>
                  <a:gd name="T54" fmla="*/ 217 w 414"/>
                  <a:gd name="T55" fmla="*/ 1877 h 5161"/>
                  <a:gd name="T56" fmla="*/ 0 w 414"/>
                  <a:gd name="T57" fmla="*/ 1877 h 5161"/>
                  <a:gd name="T58" fmla="*/ 0 w 414"/>
                  <a:gd name="T59" fmla="*/ 1643 h 5161"/>
                  <a:gd name="T60" fmla="*/ 217 w 414"/>
                  <a:gd name="T61" fmla="*/ 0 h 5161"/>
                  <a:gd name="T62" fmla="*/ 414 w 414"/>
                  <a:gd name="T63" fmla="*/ 0 h 5161"/>
                  <a:gd name="T64" fmla="*/ 414 w 414"/>
                  <a:gd name="T65" fmla="*/ 235 h 5161"/>
                  <a:gd name="T66" fmla="*/ 217 w 414"/>
                  <a:gd name="T67" fmla="*/ 235 h 5161"/>
                  <a:gd name="T68" fmla="*/ 217 w 414"/>
                  <a:gd name="T69" fmla="*/ 0 h 5161"/>
                  <a:gd name="T70" fmla="*/ 0 w 414"/>
                  <a:gd name="T71" fmla="*/ 0 h 5161"/>
                  <a:gd name="T72" fmla="*/ 217 w 414"/>
                  <a:gd name="T73" fmla="*/ 0 h 5161"/>
                  <a:gd name="T74" fmla="*/ 217 w 414"/>
                  <a:gd name="T75" fmla="*/ 235 h 5161"/>
                  <a:gd name="T76" fmla="*/ 0 w 414"/>
                  <a:gd name="T77" fmla="*/ 235 h 5161"/>
                  <a:gd name="T78" fmla="*/ 0 w 414"/>
                  <a:gd name="T79" fmla="*/ 0 h 51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414" h="5161">
                    <a:moveTo>
                      <a:pt x="217" y="4926"/>
                    </a:moveTo>
                    <a:lnTo>
                      <a:pt x="414" y="4926"/>
                    </a:lnTo>
                    <a:lnTo>
                      <a:pt x="414" y="5161"/>
                    </a:lnTo>
                    <a:lnTo>
                      <a:pt x="217" y="5161"/>
                    </a:lnTo>
                    <a:lnTo>
                      <a:pt x="217" y="4926"/>
                    </a:lnTo>
                    <a:close/>
                    <a:moveTo>
                      <a:pt x="0" y="4926"/>
                    </a:moveTo>
                    <a:lnTo>
                      <a:pt x="217" y="4926"/>
                    </a:lnTo>
                    <a:lnTo>
                      <a:pt x="217" y="5161"/>
                    </a:lnTo>
                    <a:lnTo>
                      <a:pt x="0" y="5161"/>
                    </a:lnTo>
                    <a:lnTo>
                      <a:pt x="0" y="4926"/>
                    </a:lnTo>
                    <a:close/>
                    <a:moveTo>
                      <a:pt x="217" y="3283"/>
                    </a:moveTo>
                    <a:lnTo>
                      <a:pt x="414" y="3283"/>
                    </a:lnTo>
                    <a:lnTo>
                      <a:pt x="414" y="3518"/>
                    </a:lnTo>
                    <a:lnTo>
                      <a:pt x="217" y="3518"/>
                    </a:lnTo>
                    <a:lnTo>
                      <a:pt x="217" y="3283"/>
                    </a:lnTo>
                    <a:close/>
                    <a:moveTo>
                      <a:pt x="0" y="3283"/>
                    </a:moveTo>
                    <a:lnTo>
                      <a:pt x="217" y="3283"/>
                    </a:lnTo>
                    <a:lnTo>
                      <a:pt x="217" y="3518"/>
                    </a:lnTo>
                    <a:lnTo>
                      <a:pt x="0" y="3518"/>
                    </a:lnTo>
                    <a:lnTo>
                      <a:pt x="0" y="3283"/>
                    </a:lnTo>
                    <a:close/>
                    <a:moveTo>
                      <a:pt x="217" y="1643"/>
                    </a:moveTo>
                    <a:lnTo>
                      <a:pt x="414" y="1643"/>
                    </a:lnTo>
                    <a:lnTo>
                      <a:pt x="414" y="1877"/>
                    </a:lnTo>
                    <a:lnTo>
                      <a:pt x="217" y="1877"/>
                    </a:lnTo>
                    <a:lnTo>
                      <a:pt x="217" y="1643"/>
                    </a:lnTo>
                    <a:close/>
                    <a:moveTo>
                      <a:pt x="0" y="1643"/>
                    </a:moveTo>
                    <a:lnTo>
                      <a:pt x="217" y="1643"/>
                    </a:lnTo>
                    <a:lnTo>
                      <a:pt x="217" y="1877"/>
                    </a:lnTo>
                    <a:lnTo>
                      <a:pt x="0" y="1877"/>
                    </a:lnTo>
                    <a:lnTo>
                      <a:pt x="0" y="1643"/>
                    </a:lnTo>
                    <a:close/>
                    <a:moveTo>
                      <a:pt x="217" y="0"/>
                    </a:moveTo>
                    <a:lnTo>
                      <a:pt x="414" y="0"/>
                    </a:lnTo>
                    <a:lnTo>
                      <a:pt x="414" y="235"/>
                    </a:lnTo>
                    <a:lnTo>
                      <a:pt x="217" y="235"/>
                    </a:lnTo>
                    <a:lnTo>
                      <a:pt x="217" y="0"/>
                    </a:lnTo>
                    <a:close/>
                    <a:moveTo>
                      <a:pt x="0" y="0"/>
                    </a:moveTo>
                    <a:lnTo>
                      <a:pt x="217" y="0"/>
                    </a:lnTo>
                    <a:lnTo>
                      <a:pt x="217" y="235"/>
                    </a:lnTo>
                    <a:lnTo>
                      <a:pt x="0" y="23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1" name="Freeform 2396">
                <a:extLst>
                  <a:ext uri="{FF2B5EF4-FFF2-40B4-BE49-F238E27FC236}">
                    <a16:creationId xmlns:a16="http://schemas.microsoft.com/office/drawing/2014/main" id="{766D9EC6-952C-5BC8-F185-16CAB348FC3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245" y="2861"/>
                <a:ext cx="635" cy="5161"/>
              </a:xfrm>
              <a:custGeom>
                <a:avLst/>
                <a:gdLst>
                  <a:gd name="T0" fmla="*/ 0 w 635"/>
                  <a:gd name="T1" fmla="*/ 5042 h 5161"/>
                  <a:gd name="T2" fmla="*/ 635 w 635"/>
                  <a:gd name="T3" fmla="*/ 5042 h 5161"/>
                  <a:gd name="T4" fmla="*/ 635 w 635"/>
                  <a:gd name="T5" fmla="*/ 5161 h 5161"/>
                  <a:gd name="T6" fmla="*/ 0 w 635"/>
                  <a:gd name="T7" fmla="*/ 5161 h 5161"/>
                  <a:gd name="T8" fmla="*/ 0 w 635"/>
                  <a:gd name="T9" fmla="*/ 5042 h 5161"/>
                  <a:gd name="T10" fmla="*/ 0 w 635"/>
                  <a:gd name="T11" fmla="*/ 4926 h 5161"/>
                  <a:gd name="T12" fmla="*/ 635 w 635"/>
                  <a:gd name="T13" fmla="*/ 4926 h 5161"/>
                  <a:gd name="T14" fmla="*/ 635 w 635"/>
                  <a:gd name="T15" fmla="*/ 5042 h 5161"/>
                  <a:gd name="T16" fmla="*/ 0 w 635"/>
                  <a:gd name="T17" fmla="*/ 5042 h 5161"/>
                  <a:gd name="T18" fmla="*/ 0 w 635"/>
                  <a:gd name="T19" fmla="*/ 4926 h 5161"/>
                  <a:gd name="T20" fmla="*/ 0 w 635"/>
                  <a:gd name="T21" fmla="*/ 3402 h 5161"/>
                  <a:gd name="T22" fmla="*/ 635 w 635"/>
                  <a:gd name="T23" fmla="*/ 3402 h 5161"/>
                  <a:gd name="T24" fmla="*/ 635 w 635"/>
                  <a:gd name="T25" fmla="*/ 3518 h 5161"/>
                  <a:gd name="T26" fmla="*/ 0 w 635"/>
                  <a:gd name="T27" fmla="*/ 3518 h 5161"/>
                  <a:gd name="T28" fmla="*/ 0 w 635"/>
                  <a:gd name="T29" fmla="*/ 3402 h 5161"/>
                  <a:gd name="T30" fmla="*/ 0 w 635"/>
                  <a:gd name="T31" fmla="*/ 3283 h 5161"/>
                  <a:gd name="T32" fmla="*/ 635 w 635"/>
                  <a:gd name="T33" fmla="*/ 3283 h 5161"/>
                  <a:gd name="T34" fmla="*/ 635 w 635"/>
                  <a:gd name="T35" fmla="*/ 3402 h 5161"/>
                  <a:gd name="T36" fmla="*/ 0 w 635"/>
                  <a:gd name="T37" fmla="*/ 3402 h 5161"/>
                  <a:gd name="T38" fmla="*/ 0 w 635"/>
                  <a:gd name="T39" fmla="*/ 3283 h 5161"/>
                  <a:gd name="T40" fmla="*/ 0 w 635"/>
                  <a:gd name="T41" fmla="*/ 1759 h 5161"/>
                  <a:gd name="T42" fmla="*/ 635 w 635"/>
                  <a:gd name="T43" fmla="*/ 1759 h 5161"/>
                  <a:gd name="T44" fmla="*/ 635 w 635"/>
                  <a:gd name="T45" fmla="*/ 1877 h 5161"/>
                  <a:gd name="T46" fmla="*/ 0 w 635"/>
                  <a:gd name="T47" fmla="*/ 1877 h 5161"/>
                  <a:gd name="T48" fmla="*/ 0 w 635"/>
                  <a:gd name="T49" fmla="*/ 1759 h 5161"/>
                  <a:gd name="T50" fmla="*/ 0 w 635"/>
                  <a:gd name="T51" fmla="*/ 1643 h 5161"/>
                  <a:gd name="T52" fmla="*/ 635 w 635"/>
                  <a:gd name="T53" fmla="*/ 1643 h 5161"/>
                  <a:gd name="T54" fmla="*/ 635 w 635"/>
                  <a:gd name="T55" fmla="*/ 1759 h 5161"/>
                  <a:gd name="T56" fmla="*/ 0 w 635"/>
                  <a:gd name="T57" fmla="*/ 1759 h 5161"/>
                  <a:gd name="T58" fmla="*/ 0 w 635"/>
                  <a:gd name="T59" fmla="*/ 1643 h 5161"/>
                  <a:gd name="T60" fmla="*/ 0 w 635"/>
                  <a:gd name="T61" fmla="*/ 119 h 5161"/>
                  <a:gd name="T62" fmla="*/ 635 w 635"/>
                  <a:gd name="T63" fmla="*/ 119 h 5161"/>
                  <a:gd name="T64" fmla="*/ 635 w 635"/>
                  <a:gd name="T65" fmla="*/ 235 h 5161"/>
                  <a:gd name="T66" fmla="*/ 0 w 635"/>
                  <a:gd name="T67" fmla="*/ 235 h 5161"/>
                  <a:gd name="T68" fmla="*/ 0 w 635"/>
                  <a:gd name="T69" fmla="*/ 119 h 5161"/>
                  <a:gd name="T70" fmla="*/ 0 w 635"/>
                  <a:gd name="T71" fmla="*/ 0 h 5161"/>
                  <a:gd name="T72" fmla="*/ 635 w 635"/>
                  <a:gd name="T73" fmla="*/ 0 h 5161"/>
                  <a:gd name="T74" fmla="*/ 635 w 635"/>
                  <a:gd name="T75" fmla="*/ 119 h 5161"/>
                  <a:gd name="T76" fmla="*/ 0 w 635"/>
                  <a:gd name="T77" fmla="*/ 119 h 5161"/>
                  <a:gd name="T78" fmla="*/ 0 w 635"/>
                  <a:gd name="T79" fmla="*/ 0 h 51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635" h="5161">
                    <a:moveTo>
                      <a:pt x="0" y="5042"/>
                    </a:moveTo>
                    <a:lnTo>
                      <a:pt x="635" y="5042"/>
                    </a:lnTo>
                    <a:lnTo>
                      <a:pt x="635" y="5161"/>
                    </a:lnTo>
                    <a:lnTo>
                      <a:pt x="0" y="5161"/>
                    </a:lnTo>
                    <a:lnTo>
                      <a:pt x="0" y="5042"/>
                    </a:lnTo>
                    <a:close/>
                    <a:moveTo>
                      <a:pt x="0" y="4926"/>
                    </a:moveTo>
                    <a:lnTo>
                      <a:pt x="635" y="4926"/>
                    </a:lnTo>
                    <a:lnTo>
                      <a:pt x="635" y="5042"/>
                    </a:lnTo>
                    <a:lnTo>
                      <a:pt x="0" y="5042"/>
                    </a:lnTo>
                    <a:lnTo>
                      <a:pt x="0" y="4926"/>
                    </a:lnTo>
                    <a:close/>
                    <a:moveTo>
                      <a:pt x="0" y="3402"/>
                    </a:moveTo>
                    <a:lnTo>
                      <a:pt x="635" y="3402"/>
                    </a:lnTo>
                    <a:lnTo>
                      <a:pt x="635" y="3518"/>
                    </a:lnTo>
                    <a:lnTo>
                      <a:pt x="0" y="3518"/>
                    </a:lnTo>
                    <a:lnTo>
                      <a:pt x="0" y="3402"/>
                    </a:lnTo>
                    <a:close/>
                    <a:moveTo>
                      <a:pt x="0" y="3283"/>
                    </a:moveTo>
                    <a:lnTo>
                      <a:pt x="635" y="3283"/>
                    </a:lnTo>
                    <a:lnTo>
                      <a:pt x="635" y="3402"/>
                    </a:lnTo>
                    <a:lnTo>
                      <a:pt x="0" y="3402"/>
                    </a:lnTo>
                    <a:lnTo>
                      <a:pt x="0" y="3283"/>
                    </a:lnTo>
                    <a:close/>
                    <a:moveTo>
                      <a:pt x="0" y="1759"/>
                    </a:moveTo>
                    <a:lnTo>
                      <a:pt x="635" y="1759"/>
                    </a:lnTo>
                    <a:lnTo>
                      <a:pt x="635" y="1877"/>
                    </a:lnTo>
                    <a:lnTo>
                      <a:pt x="0" y="1877"/>
                    </a:lnTo>
                    <a:lnTo>
                      <a:pt x="0" y="1759"/>
                    </a:lnTo>
                    <a:close/>
                    <a:moveTo>
                      <a:pt x="0" y="1643"/>
                    </a:moveTo>
                    <a:lnTo>
                      <a:pt x="635" y="1643"/>
                    </a:lnTo>
                    <a:lnTo>
                      <a:pt x="635" y="1759"/>
                    </a:lnTo>
                    <a:lnTo>
                      <a:pt x="0" y="1759"/>
                    </a:lnTo>
                    <a:lnTo>
                      <a:pt x="0" y="1643"/>
                    </a:lnTo>
                    <a:close/>
                    <a:moveTo>
                      <a:pt x="0" y="119"/>
                    </a:moveTo>
                    <a:lnTo>
                      <a:pt x="635" y="119"/>
                    </a:lnTo>
                    <a:lnTo>
                      <a:pt x="635" y="235"/>
                    </a:lnTo>
                    <a:lnTo>
                      <a:pt x="0" y="235"/>
                    </a:lnTo>
                    <a:lnTo>
                      <a:pt x="0" y="119"/>
                    </a:lnTo>
                    <a:close/>
                    <a:moveTo>
                      <a:pt x="0" y="0"/>
                    </a:moveTo>
                    <a:lnTo>
                      <a:pt x="635" y="0"/>
                    </a:lnTo>
                    <a:lnTo>
                      <a:pt x="635" y="119"/>
                    </a:lnTo>
                    <a:lnTo>
                      <a:pt x="0" y="119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2" name="Line 2397">
                <a:extLst>
                  <a:ext uri="{FF2B5EF4-FFF2-40B4-BE49-F238E27FC236}">
                    <a16:creationId xmlns:a16="http://schemas.microsoft.com/office/drawing/2014/main" id="{8B2C3CFD-59F1-8039-AB20-8E26222B4B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3" name="Line 2398">
                <a:extLst>
                  <a:ext uri="{FF2B5EF4-FFF2-40B4-BE49-F238E27FC236}">
                    <a16:creationId xmlns:a16="http://schemas.microsoft.com/office/drawing/2014/main" id="{5D488EFE-7C1D-F5E5-1485-E625FAA312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895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4" name="Line 2399">
                <a:extLst>
                  <a:ext uri="{FF2B5EF4-FFF2-40B4-BE49-F238E27FC236}">
                    <a16:creationId xmlns:a16="http://schemas.microsoft.com/office/drawing/2014/main" id="{BD6C00B0-9770-8331-C835-EA101D3222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895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5" name="Line 2400">
                <a:extLst>
                  <a:ext uri="{FF2B5EF4-FFF2-40B4-BE49-F238E27FC236}">
                    <a16:creationId xmlns:a16="http://schemas.microsoft.com/office/drawing/2014/main" id="{1F03FB16-CD69-9064-7954-39327C9FF3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169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6" name="Line 2401">
                <a:extLst>
                  <a:ext uri="{FF2B5EF4-FFF2-40B4-BE49-F238E27FC236}">
                    <a16:creationId xmlns:a16="http://schemas.microsoft.com/office/drawing/2014/main" id="{9A5804D2-8129-9746-ACF6-517C0A35F3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192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7" name="Line 2402">
                <a:extLst>
                  <a:ext uri="{FF2B5EF4-FFF2-40B4-BE49-F238E27FC236}">
                    <a16:creationId xmlns:a16="http://schemas.microsoft.com/office/drawing/2014/main" id="{7154D217-8B4A-EB94-B375-D3789748AF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215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8" name="Line 2403">
                <a:extLst>
                  <a:ext uri="{FF2B5EF4-FFF2-40B4-BE49-F238E27FC236}">
                    <a16:creationId xmlns:a16="http://schemas.microsoft.com/office/drawing/2014/main" id="{3C94F7AE-27B0-E47F-679B-9D5A6E3011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239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299" name="Line 2404">
                <a:extLst>
                  <a:ext uri="{FF2B5EF4-FFF2-40B4-BE49-F238E27FC236}">
                    <a16:creationId xmlns:a16="http://schemas.microsoft.com/office/drawing/2014/main" id="{047F0EEB-0309-710B-EC09-A6E460D643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262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0" name="Line 2405">
                <a:extLst>
                  <a:ext uri="{FF2B5EF4-FFF2-40B4-BE49-F238E27FC236}">
                    <a16:creationId xmlns:a16="http://schemas.microsoft.com/office/drawing/2014/main" id="{56D91555-10C2-F2D8-D434-6FDC5824FE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2861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1" name="Line 2406">
                <a:extLst>
                  <a:ext uri="{FF2B5EF4-FFF2-40B4-BE49-F238E27FC236}">
                    <a16:creationId xmlns:a16="http://schemas.microsoft.com/office/drawing/2014/main" id="{045B943F-CD9F-A022-8EAA-0AE5E4C673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169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2" name="Line 2407">
                <a:extLst>
                  <a:ext uri="{FF2B5EF4-FFF2-40B4-BE49-F238E27FC236}">
                    <a16:creationId xmlns:a16="http://schemas.microsoft.com/office/drawing/2014/main" id="{ABCC0FC5-D0B7-5A03-758E-C3BB983172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169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3" name="Line 2408">
                <a:extLst>
                  <a:ext uri="{FF2B5EF4-FFF2-40B4-BE49-F238E27FC236}">
                    <a16:creationId xmlns:a16="http://schemas.microsoft.com/office/drawing/2014/main" id="{B7CC2F2F-1B87-CA62-8886-C1042DB18C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4" name="Line 2409">
                <a:extLst>
                  <a:ext uri="{FF2B5EF4-FFF2-40B4-BE49-F238E27FC236}">
                    <a16:creationId xmlns:a16="http://schemas.microsoft.com/office/drawing/2014/main" id="{A212AE90-F487-51E3-1F59-116DE4ABB3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5" name="Line 2410">
                <a:extLst>
                  <a:ext uri="{FF2B5EF4-FFF2-40B4-BE49-F238E27FC236}">
                    <a16:creationId xmlns:a16="http://schemas.microsoft.com/office/drawing/2014/main" id="{B99FAF07-6779-E4C2-BEEA-51A45517AE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192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6" name="Line 2411">
                <a:extLst>
                  <a:ext uri="{FF2B5EF4-FFF2-40B4-BE49-F238E27FC236}">
                    <a16:creationId xmlns:a16="http://schemas.microsoft.com/office/drawing/2014/main" id="{1D9C7881-651E-471C-893D-FF2C36139F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192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7" name="Line 2412">
                <a:extLst>
                  <a:ext uri="{FF2B5EF4-FFF2-40B4-BE49-F238E27FC236}">
                    <a16:creationId xmlns:a16="http://schemas.microsoft.com/office/drawing/2014/main" id="{5EB1E49D-0CC5-F090-DDD1-39126C82EA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3096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8" name="Line 2413">
                <a:extLst>
                  <a:ext uri="{FF2B5EF4-FFF2-40B4-BE49-F238E27FC236}">
                    <a16:creationId xmlns:a16="http://schemas.microsoft.com/office/drawing/2014/main" id="{A4BBF4A6-1B16-E75A-DA60-AF002355AD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09" name="Line 2414">
                <a:extLst>
                  <a:ext uri="{FF2B5EF4-FFF2-40B4-BE49-F238E27FC236}">
                    <a16:creationId xmlns:a16="http://schemas.microsoft.com/office/drawing/2014/main" id="{719CC310-D8BF-C189-BA95-6EC6996BD2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310" name="Line 2415">
                <a:extLst>
                  <a:ext uri="{FF2B5EF4-FFF2-40B4-BE49-F238E27FC236}">
                    <a16:creationId xmlns:a16="http://schemas.microsoft.com/office/drawing/2014/main" id="{B84C1615-E959-6759-9907-0E4368551F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215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8" name="Group 2617">
              <a:extLst>
                <a:ext uri="{FF2B5EF4-FFF2-40B4-BE49-F238E27FC236}">
                  <a16:creationId xmlns:a16="http://schemas.microsoft.com/office/drawing/2014/main" id="{FD6A8E8D-538E-EFA8-7834-A9AFCFBDA95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825" y="1455"/>
              <a:ext cx="1060" cy="7503"/>
              <a:chOff x="8825" y="1455"/>
              <a:chExt cx="1060" cy="7503"/>
            </a:xfrm>
          </p:grpSpPr>
          <p:sp>
            <p:nvSpPr>
              <p:cNvPr id="26911" name="Line 2417">
                <a:extLst>
                  <a:ext uri="{FF2B5EF4-FFF2-40B4-BE49-F238E27FC236}">
                    <a16:creationId xmlns:a16="http://schemas.microsoft.com/office/drawing/2014/main" id="{7D7A4441-6F95-AB7C-8297-19FAF0A582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215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12" name="Line 2418">
                <a:extLst>
                  <a:ext uri="{FF2B5EF4-FFF2-40B4-BE49-F238E27FC236}">
                    <a16:creationId xmlns:a16="http://schemas.microsoft.com/office/drawing/2014/main" id="{3AA580F6-C745-23F1-B3CC-2BFC80F523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13" name="Line 2419">
                <a:extLst>
                  <a:ext uri="{FF2B5EF4-FFF2-40B4-BE49-F238E27FC236}">
                    <a16:creationId xmlns:a16="http://schemas.microsoft.com/office/drawing/2014/main" id="{C538BF79-8B5B-4FA2-3274-FC18C41F68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14" name="Line 2420">
                <a:extLst>
                  <a:ext uri="{FF2B5EF4-FFF2-40B4-BE49-F238E27FC236}">
                    <a16:creationId xmlns:a16="http://schemas.microsoft.com/office/drawing/2014/main" id="{06A04441-D52A-1642-653F-86E604BE25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3331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15" name="Line 2421">
                <a:extLst>
                  <a:ext uri="{FF2B5EF4-FFF2-40B4-BE49-F238E27FC236}">
                    <a16:creationId xmlns:a16="http://schemas.microsoft.com/office/drawing/2014/main" id="{B67F90F5-AFFD-0C18-42F7-B39E4FAECF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239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16" name="Line 2422">
                <a:extLst>
                  <a:ext uri="{FF2B5EF4-FFF2-40B4-BE49-F238E27FC236}">
                    <a16:creationId xmlns:a16="http://schemas.microsoft.com/office/drawing/2014/main" id="{24C480DB-F593-478D-30FB-AA4A1ED426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239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17" name="Line 2423">
                <a:extLst>
                  <a:ext uri="{FF2B5EF4-FFF2-40B4-BE49-F238E27FC236}">
                    <a16:creationId xmlns:a16="http://schemas.microsoft.com/office/drawing/2014/main" id="{A317BB1B-242C-DFE8-5A0C-14B9448A8B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18" name="Line 2424">
                <a:extLst>
                  <a:ext uri="{FF2B5EF4-FFF2-40B4-BE49-F238E27FC236}">
                    <a16:creationId xmlns:a16="http://schemas.microsoft.com/office/drawing/2014/main" id="{7AF49240-9284-E091-2CCF-1809D59BE9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19" name="Line 2425">
                <a:extLst>
                  <a:ext uri="{FF2B5EF4-FFF2-40B4-BE49-F238E27FC236}">
                    <a16:creationId xmlns:a16="http://schemas.microsoft.com/office/drawing/2014/main" id="{D7206113-2A5D-9AF2-85CA-004CE474ED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262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0" name="Line 2426">
                <a:extLst>
                  <a:ext uri="{FF2B5EF4-FFF2-40B4-BE49-F238E27FC236}">
                    <a16:creationId xmlns:a16="http://schemas.microsoft.com/office/drawing/2014/main" id="{F020957C-6F88-7CB1-4B8E-47CB6ED9CB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356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1" name="Line 2427">
                <a:extLst>
                  <a:ext uri="{FF2B5EF4-FFF2-40B4-BE49-F238E27FC236}">
                    <a16:creationId xmlns:a16="http://schemas.microsoft.com/office/drawing/2014/main" id="{C9CFE407-E66E-09D1-B02A-5EC7ADB502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262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2" name="Line 2428">
                <a:extLst>
                  <a:ext uri="{FF2B5EF4-FFF2-40B4-BE49-F238E27FC236}">
                    <a16:creationId xmlns:a16="http://schemas.microsoft.com/office/drawing/2014/main" id="{386C8A02-D52B-3D10-C75C-39A2AA1013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3" name="Line 2429">
                <a:extLst>
                  <a:ext uri="{FF2B5EF4-FFF2-40B4-BE49-F238E27FC236}">
                    <a16:creationId xmlns:a16="http://schemas.microsoft.com/office/drawing/2014/main" id="{8AD19D21-69AA-0D37-4C19-410AAE1614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4" name="Line 2430">
                <a:extLst>
                  <a:ext uri="{FF2B5EF4-FFF2-40B4-BE49-F238E27FC236}">
                    <a16:creationId xmlns:a16="http://schemas.microsoft.com/office/drawing/2014/main" id="{03BA543D-D866-D25C-1270-1064846059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286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5" name="Line 2431">
                <a:extLst>
                  <a:ext uri="{FF2B5EF4-FFF2-40B4-BE49-F238E27FC236}">
                    <a16:creationId xmlns:a16="http://schemas.microsoft.com/office/drawing/2014/main" id="{BEECC474-47E1-89B8-4D05-EDA3C4E88D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286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6" name="Line 2432">
                <a:extLst>
                  <a:ext uri="{FF2B5EF4-FFF2-40B4-BE49-F238E27FC236}">
                    <a16:creationId xmlns:a16="http://schemas.microsoft.com/office/drawing/2014/main" id="{CB35E4C0-82DF-0F3E-45A2-BAFEE36F57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380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7" name="Line 2433">
                <a:extLst>
                  <a:ext uri="{FF2B5EF4-FFF2-40B4-BE49-F238E27FC236}">
                    <a16:creationId xmlns:a16="http://schemas.microsoft.com/office/drawing/2014/main" id="{2E3B4E57-1A06-F1A4-559D-496CC012AC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8" name="Line 2434">
                <a:extLst>
                  <a:ext uri="{FF2B5EF4-FFF2-40B4-BE49-F238E27FC236}">
                    <a16:creationId xmlns:a16="http://schemas.microsoft.com/office/drawing/2014/main" id="{552D55A4-8D3D-3C59-605C-25F71C83AF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29" name="Line 2435">
                <a:extLst>
                  <a:ext uri="{FF2B5EF4-FFF2-40B4-BE49-F238E27FC236}">
                    <a16:creationId xmlns:a16="http://schemas.microsoft.com/office/drawing/2014/main" id="{6593E24F-B191-8DD0-691B-F221240940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3096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0" name="Line 2436">
                <a:extLst>
                  <a:ext uri="{FF2B5EF4-FFF2-40B4-BE49-F238E27FC236}">
                    <a16:creationId xmlns:a16="http://schemas.microsoft.com/office/drawing/2014/main" id="{49F8D27A-B7A5-C22D-8F0B-83FCB6CD11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3096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1" name="Line 2437">
                <a:extLst>
                  <a:ext uri="{FF2B5EF4-FFF2-40B4-BE49-F238E27FC236}">
                    <a16:creationId xmlns:a16="http://schemas.microsoft.com/office/drawing/2014/main" id="{42ED4B98-136D-CC12-C01B-9E1D5CE3AD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2" name="Line 2438">
                <a:extLst>
                  <a:ext uri="{FF2B5EF4-FFF2-40B4-BE49-F238E27FC236}">
                    <a16:creationId xmlns:a16="http://schemas.microsoft.com/office/drawing/2014/main" id="{F208C5EE-A232-6545-0951-99944A6A0A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3" name="Line 2439">
                <a:extLst>
                  <a:ext uri="{FF2B5EF4-FFF2-40B4-BE49-F238E27FC236}">
                    <a16:creationId xmlns:a16="http://schemas.microsoft.com/office/drawing/2014/main" id="{AA18F83C-B852-2B45-D293-3B80C9AFE9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403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4" name="Line 2440">
                <a:extLst>
                  <a:ext uri="{FF2B5EF4-FFF2-40B4-BE49-F238E27FC236}">
                    <a16:creationId xmlns:a16="http://schemas.microsoft.com/office/drawing/2014/main" id="{B45E707F-8EF4-4C7E-92CB-D2019B816E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333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5" name="Line 2441">
                <a:extLst>
                  <a:ext uri="{FF2B5EF4-FFF2-40B4-BE49-F238E27FC236}">
                    <a16:creationId xmlns:a16="http://schemas.microsoft.com/office/drawing/2014/main" id="{C4A48C0D-80A2-461A-2E5C-34472FDFE2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333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6" name="Line 2442">
                <a:extLst>
                  <a:ext uri="{FF2B5EF4-FFF2-40B4-BE49-F238E27FC236}">
                    <a16:creationId xmlns:a16="http://schemas.microsoft.com/office/drawing/2014/main" id="{6A800151-F310-6D8F-71A5-086EFC8156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7" name="Line 2443">
                <a:extLst>
                  <a:ext uri="{FF2B5EF4-FFF2-40B4-BE49-F238E27FC236}">
                    <a16:creationId xmlns:a16="http://schemas.microsoft.com/office/drawing/2014/main" id="{695A0E7C-0A16-8BB5-5578-260AA4D82A6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8" name="Line 2444">
                <a:extLst>
                  <a:ext uri="{FF2B5EF4-FFF2-40B4-BE49-F238E27FC236}">
                    <a16:creationId xmlns:a16="http://schemas.microsoft.com/office/drawing/2014/main" id="{296067C0-ED91-48A5-9B35-F20BC700F0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356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39" name="Line 2445">
                <a:extLst>
                  <a:ext uri="{FF2B5EF4-FFF2-40B4-BE49-F238E27FC236}">
                    <a16:creationId xmlns:a16="http://schemas.microsoft.com/office/drawing/2014/main" id="{C0B0336A-E0BB-E407-7367-D7791BC0CE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426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0" name="Line 2446">
                <a:extLst>
                  <a:ext uri="{FF2B5EF4-FFF2-40B4-BE49-F238E27FC236}">
                    <a16:creationId xmlns:a16="http://schemas.microsoft.com/office/drawing/2014/main" id="{34D94B76-A2AA-B139-75D3-4872767E51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356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1" name="Line 2447">
                <a:extLst>
                  <a:ext uri="{FF2B5EF4-FFF2-40B4-BE49-F238E27FC236}">
                    <a16:creationId xmlns:a16="http://schemas.microsoft.com/office/drawing/2014/main" id="{83140A05-461B-5015-2ACF-EF83862E9AD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2" name="Line 2448">
                <a:extLst>
                  <a:ext uri="{FF2B5EF4-FFF2-40B4-BE49-F238E27FC236}">
                    <a16:creationId xmlns:a16="http://schemas.microsoft.com/office/drawing/2014/main" id="{4EA8BABC-888D-BCA6-A86B-05D6854E66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3" name="Line 2449">
                <a:extLst>
                  <a:ext uri="{FF2B5EF4-FFF2-40B4-BE49-F238E27FC236}">
                    <a16:creationId xmlns:a16="http://schemas.microsoft.com/office/drawing/2014/main" id="{2D6C0328-6A55-3327-7FB8-A319F69B54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380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4" name="Line 2450">
                <a:extLst>
                  <a:ext uri="{FF2B5EF4-FFF2-40B4-BE49-F238E27FC236}">
                    <a16:creationId xmlns:a16="http://schemas.microsoft.com/office/drawing/2014/main" id="{6D07353E-BA83-2902-7F89-095F22650BE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380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5" name="Line 2451">
                <a:extLst>
                  <a:ext uri="{FF2B5EF4-FFF2-40B4-BE49-F238E27FC236}">
                    <a16:creationId xmlns:a16="http://schemas.microsoft.com/office/drawing/2014/main" id="{BA452D82-9C2B-F4B1-E5FE-87D197CDF7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450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6" name="Line 2452">
                <a:extLst>
                  <a:ext uri="{FF2B5EF4-FFF2-40B4-BE49-F238E27FC236}">
                    <a16:creationId xmlns:a16="http://schemas.microsoft.com/office/drawing/2014/main" id="{430E8765-C969-C36C-8CFB-D7A35C4528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7" name="Line 2453">
                <a:extLst>
                  <a:ext uri="{FF2B5EF4-FFF2-40B4-BE49-F238E27FC236}">
                    <a16:creationId xmlns:a16="http://schemas.microsoft.com/office/drawing/2014/main" id="{ED8FE0D7-6BC1-162C-D538-C14B9EF844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8" name="Line 2454">
                <a:extLst>
                  <a:ext uri="{FF2B5EF4-FFF2-40B4-BE49-F238E27FC236}">
                    <a16:creationId xmlns:a16="http://schemas.microsoft.com/office/drawing/2014/main" id="{E4BEFD85-5481-9538-4BBF-836AD96A48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403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49" name="Line 2455">
                <a:extLst>
                  <a:ext uri="{FF2B5EF4-FFF2-40B4-BE49-F238E27FC236}">
                    <a16:creationId xmlns:a16="http://schemas.microsoft.com/office/drawing/2014/main" id="{2C2FFD44-86CC-AD10-57E1-5ECF948756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403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0" name="Line 2456">
                <a:extLst>
                  <a:ext uri="{FF2B5EF4-FFF2-40B4-BE49-F238E27FC236}">
                    <a16:creationId xmlns:a16="http://schemas.microsoft.com/office/drawing/2014/main" id="{C7998BC9-B9C7-BC2D-C8A7-87E9862FF64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473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1" name="Line 2457">
                <a:extLst>
                  <a:ext uri="{FF2B5EF4-FFF2-40B4-BE49-F238E27FC236}">
                    <a16:creationId xmlns:a16="http://schemas.microsoft.com/office/drawing/2014/main" id="{55DE5A0D-8C5A-CE63-B5E7-B4C121DCB1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2" name="Line 2458">
                <a:extLst>
                  <a:ext uri="{FF2B5EF4-FFF2-40B4-BE49-F238E27FC236}">
                    <a16:creationId xmlns:a16="http://schemas.microsoft.com/office/drawing/2014/main" id="{48ADDD83-44A6-D195-0CA7-940CDC067D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3" name="Line 2459">
                <a:extLst>
                  <a:ext uri="{FF2B5EF4-FFF2-40B4-BE49-F238E27FC236}">
                    <a16:creationId xmlns:a16="http://schemas.microsoft.com/office/drawing/2014/main" id="{8762D0D8-BB9A-E3C6-3768-18973EEC1B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426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4" name="Line 2460">
                <a:extLst>
                  <a:ext uri="{FF2B5EF4-FFF2-40B4-BE49-F238E27FC236}">
                    <a16:creationId xmlns:a16="http://schemas.microsoft.com/office/drawing/2014/main" id="{99373E7F-A2C6-BC88-F969-0EB0908134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426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5" name="Line 2461">
                <a:extLst>
                  <a:ext uri="{FF2B5EF4-FFF2-40B4-BE49-F238E27FC236}">
                    <a16:creationId xmlns:a16="http://schemas.microsoft.com/office/drawing/2014/main" id="{D12CB688-F510-649A-EBC4-595FEB9BC5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497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6" name="Line 2462">
                <a:extLst>
                  <a:ext uri="{FF2B5EF4-FFF2-40B4-BE49-F238E27FC236}">
                    <a16:creationId xmlns:a16="http://schemas.microsoft.com/office/drawing/2014/main" id="{F0A01535-4B5D-1536-1BC6-C4EB0FF8FE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7" name="Line 2463">
                <a:extLst>
                  <a:ext uri="{FF2B5EF4-FFF2-40B4-BE49-F238E27FC236}">
                    <a16:creationId xmlns:a16="http://schemas.microsoft.com/office/drawing/2014/main" id="{572BB028-ACB5-5C52-5158-56D72CFE4D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8" name="Line 2464">
                <a:extLst>
                  <a:ext uri="{FF2B5EF4-FFF2-40B4-BE49-F238E27FC236}">
                    <a16:creationId xmlns:a16="http://schemas.microsoft.com/office/drawing/2014/main" id="{E3CE57FB-0168-79FA-752B-13D6F94E0A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450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59" name="Line 2465">
                <a:extLst>
                  <a:ext uri="{FF2B5EF4-FFF2-40B4-BE49-F238E27FC236}">
                    <a16:creationId xmlns:a16="http://schemas.microsoft.com/office/drawing/2014/main" id="{5CEF88CB-EB7A-7CCB-8C59-639A5B7509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450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0" name="Line 2466">
                <a:extLst>
                  <a:ext uri="{FF2B5EF4-FFF2-40B4-BE49-F238E27FC236}">
                    <a16:creationId xmlns:a16="http://schemas.microsoft.com/office/drawing/2014/main" id="{61064718-FAE9-4055-B522-2DD6E86DAF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1" name="Line 2467">
                <a:extLst>
                  <a:ext uri="{FF2B5EF4-FFF2-40B4-BE49-F238E27FC236}">
                    <a16:creationId xmlns:a16="http://schemas.microsoft.com/office/drawing/2014/main" id="{6DF04103-2DD7-01BA-FB23-A0E3E476AD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2" name="Line 2468">
                <a:extLst>
                  <a:ext uri="{FF2B5EF4-FFF2-40B4-BE49-F238E27FC236}">
                    <a16:creationId xmlns:a16="http://schemas.microsoft.com/office/drawing/2014/main" id="{648C19BA-B906-3E7E-ABB6-944EE3EC17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520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3" name="Line 2469">
                <a:extLst>
                  <a:ext uri="{FF2B5EF4-FFF2-40B4-BE49-F238E27FC236}">
                    <a16:creationId xmlns:a16="http://schemas.microsoft.com/office/drawing/2014/main" id="{0B43A170-6821-CA8A-AD9C-9167BA2BF6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473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4" name="Line 2470">
                <a:extLst>
                  <a:ext uri="{FF2B5EF4-FFF2-40B4-BE49-F238E27FC236}">
                    <a16:creationId xmlns:a16="http://schemas.microsoft.com/office/drawing/2014/main" id="{703641FB-C15E-4B5C-C1BF-25D5347B2F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473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5" name="Line 2471">
                <a:extLst>
                  <a:ext uri="{FF2B5EF4-FFF2-40B4-BE49-F238E27FC236}">
                    <a16:creationId xmlns:a16="http://schemas.microsoft.com/office/drawing/2014/main" id="{E5FA4F47-0E7B-DA99-265F-5166039E93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6" name="Line 2472">
                <a:extLst>
                  <a:ext uri="{FF2B5EF4-FFF2-40B4-BE49-F238E27FC236}">
                    <a16:creationId xmlns:a16="http://schemas.microsoft.com/office/drawing/2014/main" id="{53904375-9DEA-7E13-A776-908551B331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7" name="Line 2473">
                <a:extLst>
                  <a:ext uri="{FF2B5EF4-FFF2-40B4-BE49-F238E27FC236}">
                    <a16:creationId xmlns:a16="http://schemas.microsoft.com/office/drawing/2014/main" id="{9B3D459B-59C3-F255-1C4A-1D72A02915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497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8" name="Line 2474">
                <a:extLst>
                  <a:ext uri="{FF2B5EF4-FFF2-40B4-BE49-F238E27FC236}">
                    <a16:creationId xmlns:a16="http://schemas.microsoft.com/office/drawing/2014/main" id="{98D56C6B-2775-BC49-6AA8-027EA4B6EC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544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69" name="Line 2475">
                <a:extLst>
                  <a:ext uri="{FF2B5EF4-FFF2-40B4-BE49-F238E27FC236}">
                    <a16:creationId xmlns:a16="http://schemas.microsoft.com/office/drawing/2014/main" id="{1C306F4B-CAB7-3E2D-CE2E-211E3146DB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497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0" name="Line 2476">
                <a:extLst>
                  <a:ext uri="{FF2B5EF4-FFF2-40B4-BE49-F238E27FC236}">
                    <a16:creationId xmlns:a16="http://schemas.microsoft.com/office/drawing/2014/main" id="{D540FA72-295F-C1B7-BB9D-C9EBC18300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1" name="Line 2477">
                <a:extLst>
                  <a:ext uri="{FF2B5EF4-FFF2-40B4-BE49-F238E27FC236}">
                    <a16:creationId xmlns:a16="http://schemas.microsoft.com/office/drawing/2014/main" id="{EB837A22-7179-C723-E8EB-486025483B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2" name="Line 2478">
                <a:extLst>
                  <a:ext uri="{FF2B5EF4-FFF2-40B4-BE49-F238E27FC236}">
                    <a16:creationId xmlns:a16="http://schemas.microsoft.com/office/drawing/2014/main" id="{634A971A-845C-9926-2605-09E657C262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520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3" name="Line 2479">
                <a:extLst>
                  <a:ext uri="{FF2B5EF4-FFF2-40B4-BE49-F238E27FC236}">
                    <a16:creationId xmlns:a16="http://schemas.microsoft.com/office/drawing/2014/main" id="{6E644E50-5414-0A33-8F58-CD15C4F12C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567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4" name="Line 2480">
                <a:extLst>
                  <a:ext uri="{FF2B5EF4-FFF2-40B4-BE49-F238E27FC236}">
                    <a16:creationId xmlns:a16="http://schemas.microsoft.com/office/drawing/2014/main" id="{49E68E8F-1597-5E83-9A95-7F3B2E8C3E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520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5" name="Line 2481">
                <a:extLst>
                  <a:ext uri="{FF2B5EF4-FFF2-40B4-BE49-F238E27FC236}">
                    <a16:creationId xmlns:a16="http://schemas.microsoft.com/office/drawing/2014/main" id="{014B7EB8-3968-35A1-38CB-8757756CE2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6" name="Line 2482">
                <a:extLst>
                  <a:ext uri="{FF2B5EF4-FFF2-40B4-BE49-F238E27FC236}">
                    <a16:creationId xmlns:a16="http://schemas.microsoft.com/office/drawing/2014/main" id="{8B665507-E0A5-4E03-B8AD-063E41C91B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7" name="Line 2483">
                <a:extLst>
                  <a:ext uri="{FF2B5EF4-FFF2-40B4-BE49-F238E27FC236}">
                    <a16:creationId xmlns:a16="http://schemas.microsoft.com/office/drawing/2014/main" id="{8FA25D58-00BE-525B-49BA-D16652AA62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544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8" name="Line 2484">
                <a:extLst>
                  <a:ext uri="{FF2B5EF4-FFF2-40B4-BE49-F238E27FC236}">
                    <a16:creationId xmlns:a16="http://schemas.microsoft.com/office/drawing/2014/main" id="{E1360F60-861B-CE9D-23B1-23635CB9F1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544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79" name="Line 2485">
                <a:extLst>
                  <a:ext uri="{FF2B5EF4-FFF2-40B4-BE49-F238E27FC236}">
                    <a16:creationId xmlns:a16="http://schemas.microsoft.com/office/drawing/2014/main" id="{2D94B876-5E5B-F54C-55BE-213684A5E7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5910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0" name="Line 2486">
                <a:extLst>
                  <a:ext uri="{FF2B5EF4-FFF2-40B4-BE49-F238E27FC236}">
                    <a16:creationId xmlns:a16="http://schemas.microsoft.com/office/drawing/2014/main" id="{00CA6D64-8EC8-15B6-8E92-EBD3D015E00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1" name="Line 2487">
                <a:extLst>
                  <a:ext uri="{FF2B5EF4-FFF2-40B4-BE49-F238E27FC236}">
                    <a16:creationId xmlns:a16="http://schemas.microsoft.com/office/drawing/2014/main" id="{C592BC2E-07D5-40AA-7BF7-911B3998C5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2" name="Line 2488">
                <a:extLst>
                  <a:ext uri="{FF2B5EF4-FFF2-40B4-BE49-F238E27FC236}">
                    <a16:creationId xmlns:a16="http://schemas.microsoft.com/office/drawing/2014/main" id="{42B223F5-77BA-72E8-3C07-C4505534FC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567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3" name="Line 2489">
                <a:extLst>
                  <a:ext uri="{FF2B5EF4-FFF2-40B4-BE49-F238E27FC236}">
                    <a16:creationId xmlns:a16="http://schemas.microsoft.com/office/drawing/2014/main" id="{8CC86F3D-0A45-CAF0-58CF-5BA9885285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567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4" name="Line 2490">
                <a:extLst>
                  <a:ext uri="{FF2B5EF4-FFF2-40B4-BE49-F238E27FC236}">
                    <a16:creationId xmlns:a16="http://schemas.microsoft.com/office/drawing/2014/main" id="{A3C0326F-848C-7718-8351-ECAB172615D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614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5" name="Line 2491">
                <a:extLst>
                  <a:ext uri="{FF2B5EF4-FFF2-40B4-BE49-F238E27FC236}">
                    <a16:creationId xmlns:a16="http://schemas.microsoft.com/office/drawing/2014/main" id="{8E006DFC-2D0B-DC71-15F0-7DE0AB24BA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6" name="Line 2492">
                <a:extLst>
                  <a:ext uri="{FF2B5EF4-FFF2-40B4-BE49-F238E27FC236}">
                    <a16:creationId xmlns:a16="http://schemas.microsoft.com/office/drawing/2014/main" id="{3E182949-3AC9-48F3-83E6-49335466AE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7" name="Line 2493">
                <a:extLst>
                  <a:ext uri="{FF2B5EF4-FFF2-40B4-BE49-F238E27FC236}">
                    <a16:creationId xmlns:a16="http://schemas.microsoft.com/office/drawing/2014/main" id="{6D4869FA-7A1C-32A2-6420-60714FA753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591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8" name="Line 2494">
                <a:extLst>
                  <a:ext uri="{FF2B5EF4-FFF2-40B4-BE49-F238E27FC236}">
                    <a16:creationId xmlns:a16="http://schemas.microsoft.com/office/drawing/2014/main" id="{ED7021AA-EF2C-2A4B-D042-61B092869C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591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89" name="Line 2495">
                <a:extLst>
                  <a:ext uri="{FF2B5EF4-FFF2-40B4-BE49-F238E27FC236}">
                    <a16:creationId xmlns:a16="http://schemas.microsoft.com/office/drawing/2014/main" id="{0BCC7B16-B4A1-886F-E0B8-01BCE294AD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6379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0" name="Line 2496">
                <a:extLst>
                  <a:ext uri="{FF2B5EF4-FFF2-40B4-BE49-F238E27FC236}">
                    <a16:creationId xmlns:a16="http://schemas.microsoft.com/office/drawing/2014/main" id="{DE678BEA-F8E5-0B74-D427-04C749374F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1" name="Line 2497">
                <a:extLst>
                  <a:ext uri="{FF2B5EF4-FFF2-40B4-BE49-F238E27FC236}">
                    <a16:creationId xmlns:a16="http://schemas.microsoft.com/office/drawing/2014/main" id="{4546B7EB-F1F0-2B93-558E-BB1BAFF17D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2" name="Line 2498">
                <a:extLst>
                  <a:ext uri="{FF2B5EF4-FFF2-40B4-BE49-F238E27FC236}">
                    <a16:creationId xmlns:a16="http://schemas.microsoft.com/office/drawing/2014/main" id="{D01CADDD-57B6-4A3E-BD06-5120B17DB7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614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3" name="Line 2499">
                <a:extLst>
                  <a:ext uri="{FF2B5EF4-FFF2-40B4-BE49-F238E27FC236}">
                    <a16:creationId xmlns:a16="http://schemas.microsoft.com/office/drawing/2014/main" id="{2B7F9D63-3A33-3D40-37E8-B7EC8E82A9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614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4" name="Line 2500">
                <a:extLst>
                  <a:ext uri="{FF2B5EF4-FFF2-40B4-BE49-F238E27FC236}">
                    <a16:creationId xmlns:a16="http://schemas.microsoft.com/office/drawing/2014/main" id="{C1CA063A-EF52-3222-F72A-F3114BDF54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5" name="Line 2501">
                <a:extLst>
                  <a:ext uri="{FF2B5EF4-FFF2-40B4-BE49-F238E27FC236}">
                    <a16:creationId xmlns:a16="http://schemas.microsoft.com/office/drawing/2014/main" id="{E5AB5A4D-759B-BFA4-B877-E5581F267A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6" name="Line 2502">
                <a:extLst>
                  <a:ext uri="{FF2B5EF4-FFF2-40B4-BE49-F238E27FC236}">
                    <a16:creationId xmlns:a16="http://schemas.microsoft.com/office/drawing/2014/main" id="{D235EE2B-C4C6-FE4C-FC46-7282C029B5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661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7" name="Line 2503">
                <a:extLst>
                  <a:ext uri="{FF2B5EF4-FFF2-40B4-BE49-F238E27FC236}">
                    <a16:creationId xmlns:a16="http://schemas.microsoft.com/office/drawing/2014/main" id="{D081ABEE-02A8-529F-DD74-CB119D4536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637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8" name="Line 2504">
                <a:extLst>
                  <a:ext uri="{FF2B5EF4-FFF2-40B4-BE49-F238E27FC236}">
                    <a16:creationId xmlns:a16="http://schemas.microsoft.com/office/drawing/2014/main" id="{357963DE-73E8-48DD-9230-9D2E0062A5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637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99" name="Line 2505">
                <a:extLst>
                  <a:ext uri="{FF2B5EF4-FFF2-40B4-BE49-F238E27FC236}">
                    <a16:creationId xmlns:a16="http://schemas.microsoft.com/office/drawing/2014/main" id="{5B3AA4E7-9437-04D8-512D-4287C10D1A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0" name="Line 2506">
                <a:extLst>
                  <a:ext uri="{FF2B5EF4-FFF2-40B4-BE49-F238E27FC236}">
                    <a16:creationId xmlns:a16="http://schemas.microsoft.com/office/drawing/2014/main" id="{1E472A73-973D-188B-7B3E-D4929ACEB8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1" name="Line 2507">
                <a:extLst>
                  <a:ext uri="{FF2B5EF4-FFF2-40B4-BE49-F238E27FC236}">
                    <a16:creationId xmlns:a16="http://schemas.microsoft.com/office/drawing/2014/main" id="{B243A70C-1809-D505-6075-29910709B3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661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2" name="Line 2508">
                <a:extLst>
                  <a:ext uri="{FF2B5EF4-FFF2-40B4-BE49-F238E27FC236}">
                    <a16:creationId xmlns:a16="http://schemas.microsoft.com/office/drawing/2014/main" id="{EF76EF9B-B959-78B6-1A2C-DDA05FBDE2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684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3" name="Line 2509">
                <a:extLst>
                  <a:ext uri="{FF2B5EF4-FFF2-40B4-BE49-F238E27FC236}">
                    <a16:creationId xmlns:a16="http://schemas.microsoft.com/office/drawing/2014/main" id="{7E8D4E7D-C805-B8F1-EB7C-063ED0009C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661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4" name="Line 2510">
                <a:extLst>
                  <a:ext uri="{FF2B5EF4-FFF2-40B4-BE49-F238E27FC236}">
                    <a16:creationId xmlns:a16="http://schemas.microsoft.com/office/drawing/2014/main" id="{84F5FB86-30C6-54E2-26B1-EF3E5EC75C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5" name="Line 2511">
                <a:extLst>
                  <a:ext uri="{FF2B5EF4-FFF2-40B4-BE49-F238E27FC236}">
                    <a16:creationId xmlns:a16="http://schemas.microsoft.com/office/drawing/2014/main" id="{03363B75-09E4-CA0C-6FBE-6F710E6A34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6" name="Line 2512">
                <a:extLst>
                  <a:ext uri="{FF2B5EF4-FFF2-40B4-BE49-F238E27FC236}">
                    <a16:creationId xmlns:a16="http://schemas.microsoft.com/office/drawing/2014/main" id="{D4CDD64B-E834-DE11-52FA-AA3F6191D8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684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7" name="Line 2513">
                <a:extLst>
                  <a:ext uri="{FF2B5EF4-FFF2-40B4-BE49-F238E27FC236}">
                    <a16:creationId xmlns:a16="http://schemas.microsoft.com/office/drawing/2014/main" id="{22603F70-5DBD-1E7A-AFFD-5D7F5F1027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7083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8" name="Line 2514">
                <a:extLst>
                  <a:ext uri="{FF2B5EF4-FFF2-40B4-BE49-F238E27FC236}">
                    <a16:creationId xmlns:a16="http://schemas.microsoft.com/office/drawing/2014/main" id="{5D4C4D71-C81A-7C1C-57C8-F799BDEC8D1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684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09" name="Line 2515">
                <a:extLst>
                  <a:ext uri="{FF2B5EF4-FFF2-40B4-BE49-F238E27FC236}">
                    <a16:creationId xmlns:a16="http://schemas.microsoft.com/office/drawing/2014/main" id="{52629A9C-B444-5939-909B-7F37C9EE35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0" name="Line 2516">
                <a:extLst>
                  <a:ext uri="{FF2B5EF4-FFF2-40B4-BE49-F238E27FC236}">
                    <a16:creationId xmlns:a16="http://schemas.microsoft.com/office/drawing/2014/main" id="{0A341BE0-01EA-2FC6-7544-418FD4A83C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1" name="Line 2517">
                <a:extLst>
                  <a:ext uri="{FF2B5EF4-FFF2-40B4-BE49-F238E27FC236}">
                    <a16:creationId xmlns:a16="http://schemas.microsoft.com/office/drawing/2014/main" id="{98601D87-1D4B-25F1-3C55-E6FC2569FF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708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2" name="Line 2518">
                <a:extLst>
                  <a:ext uri="{FF2B5EF4-FFF2-40B4-BE49-F238E27FC236}">
                    <a16:creationId xmlns:a16="http://schemas.microsoft.com/office/drawing/2014/main" id="{960111B0-F155-889C-12B6-A463B79CF3F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708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3" name="Line 2519">
                <a:extLst>
                  <a:ext uri="{FF2B5EF4-FFF2-40B4-BE49-F238E27FC236}">
                    <a16:creationId xmlns:a16="http://schemas.microsoft.com/office/drawing/2014/main" id="{2EFECADA-0595-29C6-1878-321290E155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731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4" name="Line 2520">
                <a:extLst>
                  <a:ext uri="{FF2B5EF4-FFF2-40B4-BE49-F238E27FC236}">
                    <a16:creationId xmlns:a16="http://schemas.microsoft.com/office/drawing/2014/main" id="{9F95924A-BF4D-8E07-79B0-58C58076438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5" name="Line 2521">
                <a:extLst>
                  <a:ext uri="{FF2B5EF4-FFF2-40B4-BE49-F238E27FC236}">
                    <a16:creationId xmlns:a16="http://schemas.microsoft.com/office/drawing/2014/main" id="{2EDBC169-E2C6-F0A5-5477-C23DA3603E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6" name="Line 2522">
                <a:extLst>
                  <a:ext uri="{FF2B5EF4-FFF2-40B4-BE49-F238E27FC236}">
                    <a16:creationId xmlns:a16="http://schemas.microsoft.com/office/drawing/2014/main" id="{894DEA91-F5DA-B43A-6E0B-ADF6AF6DE1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731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7" name="Line 2523">
                <a:extLst>
                  <a:ext uri="{FF2B5EF4-FFF2-40B4-BE49-F238E27FC236}">
                    <a16:creationId xmlns:a16="http://schemas.microsoft.com/office/drawing/2014/main" id="{39F4CB42-B6A8-ED39-28A8-EA2853E7AB8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731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8" name="Line 2524">
                <a:extLst>
                  <a:ext uri="{FF2B5EF4-FFF2-40B4-BE49-F238E27FC236}">
                    <a16:creationId xmlns:a16="http://schemas.microsoft.com/office/drawing/2014/main" id="{A43CA562-ACAE-B738-385F-F4D88123FC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7552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19" name="Line 2525">
                <a:extLst>
                  <a:ext uri="{FF2B5EF4-FFF2-40B4-BE49-F238E27FC236}">
                    <a16:creationId xmlns:a16="http://schemas.microsoft.com/office/drawing/2014/main" id="{37DAC431-B569-37BC-A9A2-DEE2EDAA7D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0" name="Line 2526">
                <a:extLst>
                  <a:ext uri="{FF2B5EF4-FFF2-40B4-BE49-F238E27FC236}">
                    <a16:creationId xmlns:a16="http://schemas.microsoft.com/office/drawing/2014/main" id="{2C823633-050D-B5BF-70D3-DCDBD52EEF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1" name="Line 2527">
                <a:extLst>
                  <a:ext uri="{FF2B5EF4-FFF2-40B4-BE49-F238E27FC236}">
                    <a16:creationId xmlns:a16="http://schemas.microsoft.com/office/drawing/2014/main" id="{7AA4D426-2FE2-2C7C-4753-DD0D74ABF6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755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2" name="Line 2528">
                <a:extLst>
                  <a:ext uri="{FF2B5EF4-FFF2-40B4-BE49-F238E27FC236}">
                    <a16:creationId xmlns:a16="http://schemas.microsoft.com/office/drawing/2014/main" id="{AFB2EC5C-8223-51E6-DA91-27009E03C4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755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3" name="Line 2529">
                <a:extLst>
                  <a:ext uri="{FF2B5EF4-FFF2-40B4-BE49-F238E27FC236}">
                    <a16:creationId xmlns:a16="http://schemas.microsoft.com/office/drawing/2014/main" id="{1114986A-311E-D307-4247-D550177505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7787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4" name="Line 2530">
                <a:extLst>
                  <a:ext uri="{FF2B5EF4-FFF2-40B4-BE49-F238E27FC236}">
                    <a16:creationId xmlns:a16="http://schemas.microsoft.com/office/drawing/2014/main" id="{8215F47A-8F2C-E2D9-67D6-DAD42BB035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5" name="Line 2531">
                <a:extLst>
                  <a:ext uri="{FF2B5EF4-FFF2-40B4-BE49-F238E27FC236}">
                    <a16:creationId xmlns:a16="http://schemas.microsoft.com/office/drawing/2014/main" id="{65BE37F5-4DAF-1100-4172-D7E4EB4BB8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6" name="Line 2532">
                <a:extLst>
                  <a:ext uri="{FF2B5EF4-FFF2-40B4-BE49-F238E27FC236}">
                    <a16:creationId xmlns:a16="http://schemas.microsoft.com/office/drawing/2014/main" id="{2073952F-726B-63CE-677D-9A681CF962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7787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7" name="Line 2533">
                <a:extLst>
                  <a:ext uri="{FF2B5EF4-FFF2-40B4-BE49-F238E27FC236}">
                    <a16:creationId xmlns:a16="http://schemas.microsoft.com/office/drawing/2014/main" id="{A672DBB3-7108-0D13-0E56-BA24C4A90F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7787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8" name="Line 2534">
                <a:extLst>
                  <a:ext uri="{FF2B5EF4-FFF2-40B4-BE49-F238E27FC236}">
                    <a16:creationId xmlns:a16="http://schemas.microsoft.com/office/drawing/2014/main" id="{685EADF3-7B3B-4686-1E27-A78DA9AB38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29" name="Line 2535">
                <a:extLst>
                  <a:ext uri="{FF2B5EF4-FFF2-40B4-BE49-F238E27FC236}">
                    <a16:creationId xmlns:a16="http://schemas.microsoft.com/office/drawing/2014/main" id="{97591BAC-74A9-FC09-A1A6-E89EB71FA4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0" name="Line 2536">
                <a:extLst>
                  <a:ext uri="{FF2B5EF4-FFF2-40B4-BE49-F238E27FC236}">
                    <a16:creationId xmlns:a16="http://schemas.microsoft.com/office/drawing/2014/main" id="{29322E78-3B26-38B2-BC25-2711A5635A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8022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1" name="Line 2537">
                <a:extLst>
                  <a:ext uri="{FF2B5EF4-FFF2-40B4-BE49-F238E27FC236}">
                    <a16:creationId xmlns:a16="http://schemas.microsoft.com/office/drawing/2014/main" id="{93D4A571-50EA-FFC8-21C1-BF0829AC93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802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2" name="Line 2538">
                <a:extLst>
                  <a:ext uri="{FF2B5EF4-FFF2-40B4-BE49-F238E27FC236}">
                    <a16:creationId xmlns:a16="http://schemas.microsoft.com/office/drawing/2014/main" id="{6CE17383-5FF1-35C2-F0A3-EB66997B99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802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3" name="Line 2539">
                <a:extLst>
                  <a:ext uri="{FF2B5EF4-FFF2-40B4-BE49-F238E27FC236}">
                    <a16:creationId xmlns:a16="http://schemas.microsoft.com/office/drawing/2014/main" id="{CED74816-E726-E3FF-4F97-79DC6875B8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4" name="Line 2540">
                <a:extLst>
                  <a:ext uri="{FF2B5EF4-FFF2-40B4-BE49-F238E27FC236}">
                    <a16:creationId xmlns:a16="http://schemas.microsoft.com/office/drawing/2014/main" id="{5DC59967-0A10-9403-C117-431DAA2270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5" name="Line 2541">
                <a:extLst>
                  <a:ext uri="{FF2B5EF4-FFF2-40B4-BE49-F238E27FC236}">
                    <a16:creationId xmlns:a16="http://schemas.microsoft.com/office/drawing/2014/main" id="{F33FF3A3-6F17-91A6-6E5D-A0255220E6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825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6" name="Line 2542">
                <a:extLst>
                  <a:ext uri="{FF2B5EF4-FFF2-40B4-BE49-F238E27FC236}">
                    <a16:creationId xmlns:a16="http://schemas.microsoft.com/office/drawing/2014/main" id="{7572ADCB-1780-3695-4F3E-6C87E7CF08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8254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7" name="Line 2543">
                <a:extLst>
                  <a:ext uri="{FF2B5EF4-FFF2-40B4-BE49-F238E27FC236}">
                    <a16:creationId xmlns:a16="http://schemas.microsoft.com/office/drawing/2014/main" id="{2F736B94-58C9-293F-D739-C095F2F251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825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8" name="Line 2544">
                <a:extLst>
                  <a:ext uri="{FF2B5EF4-FFF2-40B4-BE49-F238E27FC236}">
                    <a16:creationId xmlns:a16="http://schemas.microsoft.com/office/drawing/2014/main" id="{41D10908-9D14-A2A3-AC0F-188B29A965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8260"/>
                <a:ext cx="0" cy="105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39" name="Line 2545">
                <a:extLst>
                  <a:ext uri="{FF2B5EF4-FFF2-40B4-BE49-F238E27FC236}">
                    <a16:creationId xmlns:a16="http://schemas.microsoft.com/office/drawing/2014/main" id="{241F3DEB-7F1A-619A-3578-EE9A327613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8365"/>
                <a:ext cx="0" cy="12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0" name="Line 2546">
                <a:extLst>
                  <a:ext uri="{FF2B5EF4-FFF2-40B4-BE49-F238E27FC236}">
                    <a16:creationId xmlns:a16="http://schemas.microsoft.com/office/drawing/2014/main" id="{EB21FABE-86C1-5F69-BC76-EB13F3EE39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849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1" name="Line 2547">
                <a:extLst>
                  <a:ext uri="{FF2B5EF4-FFF2-40B4-BE49-F238E27FC236}">
                    <a16:creationId xmlns:a16="http://schemas.microsoft.com/office/drawing/2014/main" id="{8A2157A7-E503-78E3-28E6-36E9F72203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8491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2" name="Line 2548">
                <a:extLst>
                  <a:ext uri="{FF2B5EF4-FFF2-40B4-BE49-F238E27FC236}">
                    <a16:creationId xmlns:a16="http://schemas.microsoft.com/office/drawing/2014/main" id="{D30817B6-BD90-D0E4-97CE-71EA39C3A3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849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3" name="Line 2549">
                <a:extLst>
                  <a:ext uri="{FF2B5EF4-FFF2-40B4-BE49-F238E27FC236}">
                    <a16:creationId xmlns:a16="http://schemas.microsoft.com/office/drawing/2014/main" id="{2B6E72AF-AB04-95B7-B5FC-DAF97DF127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8497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4" name="Line 2550">
                <a:extLst>
                  <a:ext uri="{FF2B5EF4-FFF2-40B4-BE49-F238E27FC236}">
                    <a16:creationId xmlns:a16="http://schemas.microsoft.com/office/drawing/2014/main" id="{BEEC293A-C415-208D-A214-6B47DCC493C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8607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5" name="Line 2551">
                <a:extLst>
                  <a:ext uri="{FF2B5EF4-FFF2-40B4-BE49-F238E27FC236}">
                    <a16:creationId xmlns:a16="http://schemas.microsoft.com/office/drawing/2014/main" id="{AF6596EB-466C-7C4A-34C3-EF758BAF56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872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6" name="Line 2552">
                <a:extLst>
                  <a:ext uri="{FF2B5EF4-FFF2-40B4-BE49-F238E27FC236}">
                    <a16:creationId xmlns:a16="http://schemas.microsoft.com/office/drawing/2014/main" id="{074A68DA-333B-324D-F4B6-500AFB82B0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872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7" name="Line 2553">
                <a:extLst>
                  <a:ext uri="{FF2B5EF4-FFF2-40B4-BE49-F238E27FC236}">
                    <a16:creationId xmlns:a16="http://schemas.microsoft.com/office/drawing/2014/main" id="{B34D63C5-09A0-9255-E673-421AFDDF23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872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8" name="Line 2554">
                <a:extLst>
                  <a:ext uri="{FF2B5EF4-FFF2-40B4-BE49-F238E27FC236}">
                    <a16:creationId xmlns:a16="http://schemas.microsoft.com/office/drawing/2014/main" id="{C2779B35-E490-CAD1-482F-52AC574667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8731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49" name="Line 2555">
                <a:extLst>
                  <a:ext uri="{FF2B5EF4-FFF2-40B4-BE49-F238E27FC236}">
                    <a16:creationId xmlns:a16="http://schemas.microsoft.com/office/drawing/2014/main" id="{FFAE4494-9C6D-9546-0BBF-8F11DCEDB0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0" name="Line 2556">
                <a:extLst>
                  <a:ext uri="{FF2B5EF4-FFF2-40B4-BE49-F238E27FC236}">
                    <a16:creationId xmlns:a16="http://schemas.microsoft.com/office/drawing/2014/main" id="{85E54D19-B7B4-CB13-27A5-9B80D9DCFB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8958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1" name="Line 2557">
                <a:extLst>
                  <a:ext uri="{FF2B5EF4-FFF2-40B4-BE49-F238E27FC236}">
                    <a16:creationId xmlns:a16="http://schemas.microsoft.com/office/drawing/2014/main" id="{08DED2AB-74FD-B57E-3A3F-AE1A0EFA8F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2" name="Line 2558">
                <a:extLst>
                  <a:ext uri="{FF2B5EF4-FFF2-40B4-BE49-F238E27FC236}">
                    <a16:creationId xmlns:a16="http://schemas.microsoft.com/office/drawing/2014/main" id="{8BB0E843-3C5C-0BC3-1BD7-08438A04A0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825" y="145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3" name="Line 2559">
                <a:extLst>
                  <a:ext uri="{FF2B5EF4-FFF2-40B4-BE49-F238E27FC236}">
                    <a16:creationId xmlns:a16="http://schemas.microsoft.com/office/drawing/2014/main" id="{4C5D8C59-1AE5-DD19-1226-817CADF4A0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048" y="145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4" name="Line 2560">
                <a:extLst>
                  <a:ext uri="{FF2B5EF4-FFF2-40B4-BE49-F238E27FC236}">
                    <a16:creationId xmlns:a16="http://schemas.microsoft.com/office/drawing/2014/main" id="{214C96C2-B717-F89F-6E34-1FA7B12156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5" y="1455"/>
                <a:ext cx="640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5" name="Line 2561">
                <a:extLst>
                  <a:ext uri="{FF2B5EF4-FFF2-40B4-BE49-F238E27FC236}">
                    <a16:creationId xmlns:a16="http://schemas.microsoft.com/office/drawing/2014/main" id="{6247BDEC-BC40-8451-6FCC-7C85D15B00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6" name="Line 2562">
                <a:extLst>
                  <a:ext uri="{FF2B5EF4-FFF2-40B4-BE49-F238E27FC236}">
                    <a16:creationId xmlns:a16="http://schemas.microsoft.com/office/drawing/2014/main" id="{52D59523-1FEF-482E-F3CB-C8A4E6E92F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7" name="Line 2563">
                <a:extLst>
                  <a:ext uri="{FF2B5EF4-FFF2-40B4-BE49-F238E27FC236}">
                    <a16:creationId xmlns:a16="http://schemas.microsoft.com/office/drawing/2014/main" id="{E5D15209-52C8-A5C7-DD71-AE1301B6D2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8" name="Line 2564">
                <a:extLst>
                  <a:ext uri="{FF2B5EF4-FFF2-40B4-BE49-F238E27FC236}">
                    <a16:creationId xmlns:a16="http://schemas.microsoft.com/office/drawing/2014/main" id="{153CED4D-C7F6-A4BF-D2FB-313A29046F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59" name="Line 2565">
                <a:extLst>
                  <a:ext uri="{FF2B5EF4-FFF2-40B4-BE49-F238E27FC236}">
                    <a16:creationId xmlns:a16="http://schemas.microsoft.com/office/drawing/2014/main" id="{5B3028F8-3875-C8BC-CD00-C4FE952FA8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0" name="Line 2566">
                <a:extLst>
                  <a:ext uri="{FF2B5EF4-FFF2-40B4-BE49-F238E27FC236}">
                    <a16:creationId xmlns:a16="http://schemas.microsoft.com/office/drawing/2014/main" id="{D9460451-6DA4-63E7-974A-17FD44D6BE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1" name="Line 2567">
                <a:extLst>
                  <a:ext uri="{FF2B5EF4-FFF2-40B4-BE49-F238E27FC236}">
                    <a16:creationId xmlns:a16="http://schemas.microsoft.com/office/drawing/2014/main" id="{2FA122C5-211A-FB6B-9CBD-AA4F459B0D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2" name="Line 2568">
                <a:extLst>
                  <a:ext uri="{FF2B5EF4-FFF2-40B4-BE49-F238E27FC236}">
                    <a16:creationId xmlns:a16="http://schemas.microsoft.com/office/drawing/2014/main" id="{560F0D5A-431B-7279-4763-EE3C6F31AF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3" name="Line 2569">
                <a:extLst>
                  <a:ext uri="{FF2B5EF4-FFF2-40B4-BE49-F238E27FC236}">
                    <a16:creationId xmlns:a16="http://schemas.microsoft.com/office/drawing/2014/main" id="{61651023-0C24-D807-AB59-6ED3FFC63D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4" name="Line 2570">
                <a:extLst>
                  <a:ext uri="{FF2B5EF4-FFF2-40B4-BE49-F238E27FC236}">
                    <a16:creationId xmlns:a16="http://schemas.microsoft.com/office/drawing/2014/main" id="{FC13C7E2-968F-54BC-5A5E-2E294361A0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5" name="Line 2571">
                <a:extLst>
                  <a:ext uri="{FF2B5EF4-FFF2-40B4-BE49-F238E27FC236}">
                    <a16:creationId xmlns:a16="http://schemas.microsoft.com/office/drawing/2014/main" id="{561AF2A9-9734-8152-8A1A-6E4659A59B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6" name="Line 2572">
                <a:extLst>
                  <a:ext uri="{FF2B5EF4-FFF2-40B4-BE49-F238E27FC236}">
                    <a16:creationId xmlns:a16="http://schemas.microsoft.com/office/drawing/2014/main" id="{B7470823-DF5B-99E3-F2A2-ED582461A0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7" name="Line 2573">
                <a:extLst>
                  <a:ext uri="{FF2B5EF4-FFF2-40B4-BE49-F238E27FC236}">
                    <a16:creationId xmlns:a16="http://schemas.microsoft.com/office/drawing/2014/main" id="{9EC9CC82-F667-7A5F-6322-A45744BB66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8" name="Line 2574">
                <a:extLst>
                  <a:ext uri="{FF2B5EF4-FFF2-40B4-BE49-F238E27FC236}">
                    <a16:creationId xmlns:a16="http://schemas.microsoft.com/office/drawing/2014/main" id="{0C5675BA-79D2-C4AB-C37D-4AE0D376C9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69" name="Line 2575">
                <a:extLst>
                  <a:ext uri="{FF2B5EF4-FFF2-40B4-BE49-F238E27FC236}">
                    <a16:creationId xmlns:a16="http://schemas.microsoft.com/office/drawing/2014/main" id="{B02299BB-D10D-1B1A-EEF6-C12AB72ECB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0" name="Line 2576">
                <a:extLst>
                  <a:ext uri="{FF2B5EF4-FFF2-40B4-BE49-F238E27FC236}">
                    <a16:creationId xmlns:a16="http://schemas.microsoft.com/office/drawing/2014/main" id="{4B3FB16C-AA39-38BE-A04B-B70E90DB32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1" name="Line 2577">
                <a:extLst>
                  <a:ext uri="{FF2B5EF4-FFF2-40B4-BE49-F238E27FC236}">
                    <a16:creationId xmlns:a16="http://schemas.microsoft.com/office/drawing/2014/main" id="{AC1F038E-B097-C82B-9322-811CDBD1AC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2" name="Line 2578">
                <a:extLst>
                  <a:ext uri="{FF2B5EF4-FFF2-40B4-BE49-F238E27FC236}">
                    <a16:creationId xmlns:a16="http://schemas.microsoft.com/office/drawing/2014/main" id="{4B245871-4FDD-3672-CB3B-B8DF80C8E5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3" name="Line 2579">
                <a:extLst>
                  <a:ext uri="{FF2B5EF4-FFF2-40B4-BE49-F238E27FC236}">
                    <a16:creationId xmlns:a16="http://schemas.microsoft.com/office/drawing/2014/main" id="{9B04C3D7-4A2B-BE32-3832-93CBF78056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4" name="Line 2580">
                <a:extLst>
                  <a:ext uri="{FF2B5EF4-FFF2-40B4-BE49-F238E27FC236}">
                    <a16:creationId xmlns:a16="http://schemas.microsoft.com/office/drawing/2014/main" id="{369D8C0C-4E93-A236-86CD-95A2B7CF38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5" name="Line 2581">
                <a:extLst>
                  <a:ext uri="{FF2B5EF4-FFF2-40B4-BE49-F238E27FC236}">
                    <a16:creationId xmlns:a16="http://schemas.microsoft.com/office/drawing/2014/main" id="{B293645F-AE50-FCDF-5E2F-178394BB32A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6" name="Line 2582">
                <a:extLst>
                  <a:ext uri="{FF2B5EF4-FFF2-40B4-BE49-F238E27FC236}">
                    <a16:creationId xmlns:a16="http://schemas.microsoft.com/office/drawing/2014/main" id="{45D38AAE-E5A1-C7BD-B081-2CEE80436C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7" name="Line 2583">
                <a:extLst>
                  <a:ext uri="{FF2B5EF4-FFF2-40B4-BE49-F238E27FC236}">
                    <a16:creationId xmlns:a16="http://schemas.microsoft.com/office/drawing/2014/main" id="{CDC63060-565E-C6CA-BB21-FD23BC4D0A9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8" name="Line 2584">
                <a:extLst>
                  <a:ext uri="{FF2B5EF4-FFF2-40B4-BE49-F238E27FC236}">
                    <a16:creationId xmlns:a16="http://schemas.microsoft.com/office/drawing/2014/main" id="{2FAA370F-AB01-1872-0034-2BDD348D1B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79" name="Line 2585">
                <a:extLst>
                  <a:ext uri="{FF2B5EF4-FFF2-40B4-BE49-F238E27FC236}">
                    <a16:creationId xmlns:a16="http://schemas.microsoft.com/office/drawing/2014/main" id="{F3F65B55-E56E-3D49-3946-BFF8ABAAD0A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0" name="Line 2586">
                <a:extLst>
                  <a:ext uri="{FF2B5EF4-FFF2-40B4-BE49-F238E27FC236}">
                    <a16:creationId xmlns:a16="http://schemas.microsoft.com/office/drawing/2014/main" id="{AF4929D6-2D95-FCEC-FC88-72DBEBCD34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1" name="Line 2587">
                <a:extLst>
                  <a:ext uri="{FF2B5EF4-FFF2-40B4-BE49-F238E27FC236}">
                    <a16:creationId xmlns:a16="http://schemas.microsoft.com/office/drawing/2014/main" id="{C0408FE6-7A7F-1AB1-DEFE-C779DA5900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2" name="Line 2588">
                <a:extLst>
                  <a:ext uri="{FF2B5EF4-FFF2-40B4-BE49-F238E27FC236}">
                    <a16:creationId xmlns:a16="http://schemas.microsoft.com/office/drawing/2014/main" id="{D1F5FD7F-96EC-97C5-A410-A9B459005E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3" name="Line 2589">
                <a:extLst>
                  <a:ext uri="{FF2B5EF4-FFF2-40B4-BE49-F238E27FC236}">
                    <a16:creationId xmlns:a16="http://schemas.microsoft.com/office/drawing/2014/main" id="{C1F2A793-AE2B-6791-AD93-3CB8DA098C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4" name="Line 2590">
                <a:extLst>
                  <a:ext uri="{FF2B5EF4-FFF2-40B4-BE49-F238E27FC236}">
                    <a16:creationId xmlns:a16="http://schemas.microsoft.com/office/drawing/2014/main" id="{52736A99-2D87-6755-F99B-85F423E857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5" name="Line 2591">
                <a:extLst>
                  <a:ext uri="{FF2B5EF4-FFF2-40B4-BE49-F238E27FC236}">
                    <a16:creationId xmlns:a16="http://schemas.microsoft.com/office/drawing/2014/main" id="{8616E188-6DF1-5B69-32E5-AC75587CA2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6" name="Line 2592">
                <a:extLst>
                  <a:ext uri="{FF2B5EF4-FFF2-40B4-BE49-F238E27FC236}">
                    <a16:creationId xmlns:a16="http://schemas.microsoft.com/office/drawing/2014/main" id="{625D8A10-C333-2058-5501-28F499CC33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7" name="Line 2593">
                <a:extLst>
                  <a:ext uri="{FF2B5EF4-FFF2-40B4-BE49-F238E27FC236}">
                    <a16:creationId xmlns:a16="http://schemas.microsoft.com/office/drawing/2014/main" id="{366416A4-3786-54EA-F481-62AE27081D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8" name="Line 2594">
                <a:extLst>
                  <a:ext uri="{FF2B5EF4-FFF2-40B4-BE49-F238E27FC236}">
                    <a16:creationId xmlns:a16="http://schemas.microsoft.com/office/drawing/2014/main" id="{3AE708B2-F7F2-0A79-B5B0-B678862E38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89" name="Line 2595">
                <a:extLst>
                  <a:ext uri="{FF2B5EF4-FFF2-40B4-BE49-F238E27FC236}">
                    <a16:creationId xmlns:a16="http://schemas.microsoft.com/office/drawing/2014/main" id="{DEF34BE8-B031-ABA4-2553-275CAE88C0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0" name="Line 2596">
                <a:extLst>
                  <a:ext uri="{FF2B5EF4-FFF2-40B4-BE49-F238E27FC236}">
                    <a16:creationId xmlns:a16="http://schemas.microsoft.com/office/drawing/2014/main" id="{85D4EF87-F1A8-F9C4-2637-47D984EB7A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1" name="Line 2597">
                <a:extLst>
                  <a:ext uri="{FF2B5EF4-FFF2-40B4-BE49-F238E27FC236}">
                    <a16:creationId xmlns:a16="http://schemas.microsoft.com/office/drawing/2014/main" id="{0FE62864-FAD5-40C6-0621-293B850B7D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2" name="Line 2598">
                <a:extLst>
                  <a:ext uri="{FF2B5EF4-FFF2-40B4-BE49-F238E27FC236}">
                    <a16:creationId xmlns:a16="http://schemas.microsoft.com/office/drawing/2014/main" id="{7D996849-5247-7619-CD13-9479026623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3" name="Line 2599">
                <a:extLst>
                  <a:ext uri="{FF2B5EF4-FFF2-40B4-BE49-F238E27FC236}">
                    <a16:creationId xmlns:a16="http://schemas.microsoft.com/office/drawing/2014/main" id="{D21FF9D5-C74C-9807-CA9B-A9AF35DBB3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4" name="Line 2600">
                <a:extLst>
                  <a:ext uri="{FF2B5EF4-FFF2-40B4-BE49-F238E27FC236}">
                    <a16:creationId xmlns:a16="http://schemas.microsoft.com/office/drawing/2014/main" id="{8069C159-5B9A-5172-EB95-5615E528F1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5" name="Line 2601">
                <a:extLst>
                  <a:ext uri="{FF2B5EF4-FFF2-40B4-BE49-F238E27FC236}">
                    <a16:creationId xmlns:a16="http://schemas.microsoft.com/office/drawing/2014/main" id="{E14E2E3C-DC0D-B0F8-F32B-105BF76C5F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6" name="Line 2602">
                <a:extLst>
                  <a:ext uri="{FF2B5EF4-FFF2-40B4-BE49-F238E27FC236}">
                    <a16:creationId xmlns:a16="http://schemas.microsoft.com/office/drawing/2014/main" id="{6D2AD5A1-229B-6D86-BB30-336E6D539F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7" name="Line 2603">
                <a:extLst>
                  <a:ext uri="{FF2B5EF4-FFF2-40B4-BE49-F238E27FC236}">
                    <a16:creationId xmlns:a16="http://schemas.microsoft.com/office/drawing/2014/main" id="{D5F0FDF3-50F6-F657-5CD7-4226D55439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8" name="Line 2604">
                <a:extLst>
                  <a:ext uri="{FF2B5EF4-FFF2-40B4-BE49-F238E27FC236}">
                    <a16:creationId xmlns:a16="http://schemas.microsoft.com/office/drawing/2014/main" id="{383C7F21-2E06-EB46-760F-8DD656FF63B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099" name="Line 2605">
                <a:extLst>
                  <a:ext uri="{FF2B5EF4-FFF2-40B4-BE49-F238E27FC236}">
                    <a16:creationId xmlns:a16="http://schemas.microsoft.com/office/drawing/2014/main" id="{00FAE884-AC6A-DB32-6F05-8B91B7A36C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0" name="Line 2606">
                <a:extLst>
                  <a:ext uri="{FF2B5EF4-FFF2-40B4-BE49-F238E27FC236}">
                    <a16:creationId xmlns:a16="http://schemas.microsoft.com/office/drawing/2014/main" id="{09669473-5F7C-A415-3265-19FC4A122B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1" name="Line 2607">
                <a:extLst>
                  <a:ext uri="{FF2B5EF4-FFF2-40B4-BE49-F238E27FC236}">
                    <a16:creationId xmlns:a16="http://schemas.microsoft.com/office/drawing/2014/main" id="{93312930-F724-34DA-175A-D2952396FA2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2" name="Line 2608">
                <a:extLst>
                  <a:ext uri="{FF2B5EF4-FFF2-40B4-BE49-F238E27FC236}">
                    <a16:creationId xmlns:a16="http://schemas.microsoft.com/office/drawing/2014/main" id="{F63301C1-FE1F-65B8-2214-0A735C59D1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3" name="Line 2609">
                <a:extLst>
                  <a:ext uri="{FF2B5EF4-FFF2-40B4-BE49-F238E27FC236}">
                    <a16:creationId xmlns:a16="http://schemas.microsoft.com/office/drawing/2014/main" id="{9518A1F1-0DE8-C2DA-CD09-DE1C613B0E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4" name="Line 2610">
                <a:extLst>
                  <a:ext uri="{FF2B5EF4-FFF2-40B4-BE49-F238E27FC236}">
                    <a16:creationId xmlns:a16="http://schemas.microsoft.com/office/drawing/2014/main" id="{5170252C-95A8-B4A7-E38F-6C6DCEDFD9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5" name="Line 2611">
                <a:extLst>
                  <a:ext uri="{FF2B5EF4-FFF2-40B4-BE49-F238E27FC236}">
                    <a16:creationId xmlns:a16="http://schemas.microsoft.com/office/drawing/2014/main" id="{AEE1EB7C-BF5C-DE92-6B92-7CC7B6F2B3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6" name="Line 2612">
                <a:extLst>
                  <a:ext uri="{FF2B5EF4-FFF2-40B4-BE49-F238E27FC236}">
                    <a16:creationId xmlns:a16="http://schemas.microsoft.com/office/drawing/2014/main" id="{C45D1FAF-7B11-A825-0564-AE8F63F6DD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7" name="Line 2613">
                <a:extLst>
                  <a:ext uri="{FF2B5EF4-FFF2-40B4-BE49-F238E27FC236}">
                    <a16:creationId xmlns:a16="http://schemas.microsoft.com/office/drawing/2014/main" id="{69288EAA-7B26-92C2-711A-611D285052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8" name="Line 2614">
                <a:extLst>
                  <a:ext uri="{FF2B5EF4-FFF2-40B4-BE49-F238E27FC236}">
                    <a16:creationId xmlns:a16="http://schemas.microsoft.com/office/drawing/2014/main" id="{177EBB7D-F890-E1C2-164E-A3186BFB97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09" name="Line 2615">
                <a:extLst>
                  <a:ext uri="{FF2B5EF4-FFF2-40B4-BE49-F238E27FC236}">
                    <a16:creationId xmlns:a16="http://schemas.microsoft.com/office/drawing/2014/main" id="{B3B829AC-AC30-09EB-E98B-1A9917BFD9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7110" name="Line 2616">
                <a:extLst>
                  <a:ext uri="{FF2B5EF4-FFF2-40B4-BE49-F238E27FC236}">
                    <a16:creationId xmlns:a16="http://schemas.microsoft.com/office/drawing/2014/main" id="{715A19CF-B9A8-6DAE-3A3A-A98E0DA640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19" name="Group 2818">
              <a:extLst>
                <a:ext uri="{FF2B5EF4-FFF2-40B4-BE49-F238E27FC236}">
                  <a16:creationId xmlns:a16="http://schemas.microsoft.com/office/drawing/2014/main" id="{D298DBE4-F7A3-12A2-77AD-B9B8DCE8853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678" y="1455"/>
              <a:ext cx="4226" cy="7503"/>
              <a:chOff x="5678" y="1455"/>
              <a:chExt cx="4226" cy="7503"/>
            </a:xfrm>
          </p:grpSpPr>
          <p:sp>
            <p:nvSpPr>
              <p:cNvPr id="26711" name="Line 2618">
                <a:extLst>
                  <a:ext uri="{FF2B5EF4-FFF2-40B4-BE49-F238E27FC236}">
                    <a16:creationId xmlns:a16="http://schemas.microsoft.com/office/drawing/2014/main" id="{7C210AE6-2D13-EF6E-2620-426182E5F8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260"/>
                <a:ext cx="0" cy="105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12" name="Line 2619">
                <a:extLst>
                  <a:ext uri="{FF2B5EF4-FFF2-40B4-BE49-F238E27FC236}">
                    <a16:creationId xmlns:a16="http://schemas.microsoft.com/office/drawing/2014/main" id="{66503185-E012-4063-B889-B352837714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365"/>
                <a:ext cx="0" cy="12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13" name="Line 2620">
                <a:extLst>
                  <a:ext uri="{FF2B5EF4-FFF2-40B4-BE49-F238E27FC236}">
                    <a16:creationId xmlns:a16="http://schemas.microsoft.com/office/drawing/2014/main" id="{36BE0FE9-7703-A726-8F58-8D7A42CBD2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497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14" name="Line 2621">
                <a:extLst>
                  <a:ext uri="{FF2B5EF4-FFF2-40B4-BE49-F238E27FC236}">
                    <a16:creationId xmlns:a16="http://schemas.microsoft.com/office/drawing/2014/main" id="{4D85F271-6CF6-E47B-A46C-3B172342F7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607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15" name="Line 2622">
                <a:extLst>
                  <a:ext uri="{FF2B5EF4-FFF2-40B4-BE49-F238E27FC236}">
                    <a16:creationId xmlns:a16="http://schemas.microsoft.com/office/drawing/2014/main" id="{0CC5D670-9D07-1903-8044-2F849C89B6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731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16" name="Line 2623">
                <a:extLst>
                  <a:ext uri="{FF2B5EF4-FFF2-40B4-BE49-F238E27FC236}">
                    <a16:creationId xmlns:a16="http://schemas.microsoft.com/office/drawing/2014/main" id="{C282EE9E-7100-4D61-4E27-A365FB447E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9880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17" name="Rectangle 2624">
                <a:extLst>
                  <a:ext uri="{FF2B5EF4-FFF2-40B4-BE49-F238E27FC236}">
                    <a16:creationId xmlns:a16="http://schemas.microsoft.com/office/drawing/2014/main" id="{DB225AC7-56DB-35EF-FC7A-60F17A3125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908" y="1476"/>
                <a:ext cx="996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September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18" name="Rectangle 2625">
                <a:extLst>
                  <a:ext uri="{FF2B5EF4-FFF2-40B4-BE49-F238E27FC236}">
                    <a16:creationId xmlns:a16="http://schemas.microsoft.com/office/drawing/2014/main" id="{8DFD0917-2BA6-C978-FC57-753ADD4544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19" name="Rectangle 2626">
                <a:extLst>
                  <a:ext uri="{FF2B5EF4-FFF2-40B4-BE49-F238E27FC236}">
                    <a16:creationId xmlns:a16="http://schemas.microsoft.com/office/drawing/2014/main" id="{1AD97689-D2B2-F560-D4E1-50B5FED81B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1750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0" name="Rectangle 2627">
                <a:extLst>
                  <a:ext uri="{FF2B5EF4-FFF2-40B4-BE49-F238E27FC236}">
                    <a16:creationId xmlns:a16="http://schemas.microsoft.com/office/drawing/2014/main" id="{8E43119A-7FC8-93FC-372A-B3DAC1974B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1" name="Rectangle 2628">
                <a:extLst>
                  <a:ext uri="{FF2B5EF4-FFF2-40B4-BE49-F238E27FC236}">
                    <a16:creationId xmlns:a16="http://schemas.microsoft.com/office/drawing/2014/main" id="{D9A6098C-5F23-2EB9-21A4-0B93A673CA5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198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2" name="Rectangle 2629">
                <a:extLst>
                  <a:ext uri="{FF2B5EF4-FFF2-40B4-BE49-F238E27FC236}">
                    <a16:creationId xmlns:a16="http://schemas.microsoft.com/office/drawing/2014/main" id="{AD6E0AA2-1878-D35A-11E4-3CCE92BB51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3" name="Rectangle 2630">
                <a:extLst>
                  <a:ext uri="{FF2B5EF4-FFF2-40B4-BE49-F238E27FC236}">
                    <a16:creationId xmlns:a16="http://schemas.microsoft.com/office/drawing/2014/main" id="{1FF0E69A-8030-274B-001D-7B073E2BF20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2219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4" name="Rectangle 2631">
                <a:extLst>
                  <a:ext uri="{FF2B5EF4-FFF2-40B4-BE49-F238E27FC236}">
                    <a16:creationId xmlns:a16="http://schemas.microsoft.com/office/drawing/2014/main" id="{DFC5EAD1-2FD9-4AF3-77B3-D3F5C74F50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5" name="Rectangle 2632">
                <a:extLst>
                  <a:ext uri="{FF2B5EF4-FFF2-40B4-BE49-F238E27FC236}">
                    <a16:creationId xmlns:a16="http://schemas.microsoft.com/office/drawing/2014/main" id="{A083B1F5-BB08-13F9-81B5-F81DC355AF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245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6" name="Rectangle 2633">
                <a:extLst>
                  <a:ext uri="{FF2B5EF4-FFF2-40B4-BE49-F238E27FC236}">
                    <a16:creationId xmlns:a16="http://schemas.microsoft.com/office/drawing/2014/main" id="{05D298EF-1DF3-33C1-2E28-29071ED457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7" name="Rectangle 2634">
                <a:extLst>
                  <a:ext uri="{FF2B5EF4-FFF2-40B4-BE49-F238E27FC236}">
                    <a16:creationId xmlns:a16="http://schemas.microsoft.com/office/drawing/2014/main" id="{F65C923F-453F-63F7-2C4E-E7CD21E92A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268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8" name="Rectangle 2635">
                <a:extLst>
                  <a:ext uri="{FF2B5EF4-FFF2-40B4-BE49-F238E27FC236}">
                    <a16:creationId xmlns:a16="http://schemas.microsoft.com/office/drawing/2014/main" id="{E9A69BB3-C74C-39B6-CD7C-14676902A1D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29" name="Rectangle 2636">
                <a:extLst>
                  <a:ext uri="{FF2B5EF4-FFF2-40B4-BE49-F238E27FC236}">
                    <a16:creationId xmlns:a16="http://schemas.microsoft.com/office/drawing/2014/main" id="{B30044F6-2B7E-46F0-0230-062D3960D6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292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0" name="Rectangle 2637">
                <a:extLst>
                  <a:ext uri="{FF2B5EF4-FFF2-40B4-BE49-F238E27FC236}">
                    <a16:creationId xmlns:a16="http://schemas.microsoft.com/office/drawing/2014/main" id="{356BCFA0-8F07-30A2-9B03-C4C9A571242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1" name="Rectangle 2638">
                <a:extLst>
                  <a:ext uri="{FF2B5EF4-FFF2-40B4-BE49-F238E27FC236}">
                    <a16:creationId xmlns:a16="http://schemas.microsoft.com/office/drawing/2014/main" id="{1D9AE00C-4613-9D30-8068-E6B60BC3E9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3158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2" name="Rectangle 2639">
                <a:extLst>
                  <a:ext uri="{FF2B5EF4-FFF2-40B4-BE49-F238E27FC236}">
                    <a16:creationId xmlns:a16="http://schemas.microsoft.com/office/drawing/2014/main" id="{F7680BFC-A9AE-3518-959E-080F56976C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684" y="312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3" name="Rectangle 2640">
                <a:extLst>
                  <a:ext uri="{FF2B5EF4-FFF2-40B4-BE49-F238E27FC236}">
                    <a16:creationId xmlns:a16="http://schemas.microsoft.com/office/drawing/2014/main" id="{289F3BBC-045F-5313-49F8-D61C5CE551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4" name="Rectangle 2641">
                <a:extLst>
                  <a:ext uri="{FF2B5EF4-FFF2-40B4-BE49-F238E27FC236}">
                    <a16:creationId xmlns:a16="http://schemas.microsoft.com/office/drawing/2014/main" id="{34194BCE-74C6-04FD-A793-EE1A7EB2FA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3392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5" name="Rectangle 2642">
                <a:extLst>
                  <a:ext uri="{FF2B5EF4-FFF2-40B4-BE49-F238E27FC236}">
                    <a16:creationId xmlns:a16="http://schemas.microsoft.com/office/drawing/2014/main" id="{6C075711-C144-5CEC-C0EA-022A91729A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6" name="Rectangle 2643">
                <a:extLst>
                  <a:ext uri="{FF2B5EF4-FFF2-40B4-BE49-F238E27FC236}">
                    <a16:creationId xmlns:a16="http://schemas.microsoft.com/office/drawing/2014/main" id="{93BF8095-BA69-8920-6BAE-7822A8F69F1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362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7" name="Rectangle 2644">
                <a:extLst>
                  <a:ext uri="{FF2B5EF4-FFF2-40B4-BE49-F238E27FC236}">
                    <a16:creationId xmlns:a16="http://schemas.microsoft.com/office/drawing/2014/main" id="{DC408647-9308-60F2-FD24-6814A7579D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8" name="Rectangle 2645">
                <a:extLst>
                  <a:ext uri="{FF2B5EF4-FFF2-40B4-BE49-F238E27FC236}">
                    <a16:creationId xmlns:a16="http://schemas.microsoft.com/office/drawing/2014/main" id="{57F8924F-2AFF-E9C7-FD57-2478B519FC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3862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39" name="Rectangle 2646">
                <a:extLst>
                  <a:ext uri="{FF2B5EF4-FFF2-40B4-BE49-F238E27FC236}">
                    <a16:creationId xmlns:a16="http://schemas.microsoft.com/office/drawing/2014/main" id="{E0B921AC-2036-2FA9-167A-8B9E0C6339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4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0" name="Rectangle 2647">
                <a:extLst>
                  <a:ext uri="{FF2B5EF4-FFF2-40B4-BE49-F238E27FC236}">
                    <a16:creationId xmlns:a16="http://schemas.microsoft.com/office/drawing/2014/main" id="{B6CC2BEE-EC86-FACB-DF2F-08369E9FFDC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935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1" name="Rectangle 2648">
                <a:extLst>
                  <a:ext uri="{FF2B5EF4-FFF2-40B4-BE49-F238E27FC236}">
                    <a16:creationId xmlns:a16="http://schemas.microsoft.com/office/drawing/2014/main" id="{8C1DF190-0DF7-69CC-0A9D-1962A32D2B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409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2" name="Rectangle 2649">
                <a:extLst>
                  <a:ext uri="{FF2B5EF4-FFF2-40B4-BE49-F238E27FC236}">
                    <a16:creationId xmlns:a16="http://schemas.microsoft.com/office/drawing/2014/main" id="{94D33205-A1C8-64CB-9705-D163FBBF97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3" name="Rectangle 2650">
                <a:extLst>
                  <a:ext uri="{FF2B5EF4-FFF2-40B4-BE49-F238E27FC236}">
                    <a16:creationId xmlns:a16="http://schemas.microsoft.com/office/drawing/2014/main" id="{5B19674A-ACC0-72AD-0666-EE15D1484B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432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4" name="Rectangle 2651">
                <a:extLst>
                  <a:ext uri="{FF2B5EF4-FFF2-40B4-BE49-F238E27FC236}">
                    <a16:creationId xmlns:a16="http://schemas.microsoft.com/office/drawing/2014/main" id="{38E9FC27-2C9A-92E2-F5EC-329397B585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5" name="Rectangle 2652">
                <a:extLst>
                  <a:ext uri="{FF2B5EF4-FFF2-40B4-BE49-F238E27FC236}">
                    <a16:creationId xmlns:a16="http://schemas.microsoft.com/office/drawing/2014/main" id="{1F39DF6A-D7FB-63EB-3379-2E0E411B08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456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6" name="Rectangle 2653">
                <a:extLst>
                  <a:ext uri="{FF2B5EF4-FFF2-40B4-BE49-F238E27FC236}">
                    <a16:creationId xmlns:a16="http://schemas.microsoft.com/office/drawing/2014/main" id="{A6A1F196-E756-EC4D-4972-62D83974C7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7" name="Rectangle 2654">
                <a:extLst>
                  <a:ext uri="{FF2B5EF4-FFF2-40B4-BE49-F238E27FC236}">
                    <a16:creationId xmlns:a16="http://schemas.microsoft.com/office/drawing/2014/main" id="{67D18222-21F6-B6C7-2714-02D97455B6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4798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8" name="Rectangle 2655">
                <a:extLst>
                  <a:ext uri="{FF2B5EF4-FFF2-40B4-BE49-F238E27FC236}">
                    <a16:creationId xmlns:a16="http://schemas.microsoft.com/office/drawing/2014/main" id="{FB5D5708-D3CF-BA92-440D-F36DF0D460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684" y="4762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49" name="Rectangle 2656">
                <a:extLst>
                  <a:ext uri="{FF2B5EF4-FFF2-40B4-BE49-F238E27FC236}">
                    <a16:creationId xmlns:a16="http://schemas.microsoft.com/office/drawing/2014/main" id="{B2D660A2-3AFC-3C66-AABA-78BFBA1962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0" name="Rectangle 2657">
                <a:extLst>
                  <a:ext uri="{FF2B5EF4-FFF2-40B4-BE49-F238E27FC236}">
                    <a16:creationId xmlns:a16="http://schemas.microsoft.com/office/drawing/2014/main" id="{FF680442-F5A4-0348-712E-42DA59C58A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5033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1" name="Rectangle 2658">
                <a:extLst>
                  <a:ext uri="{FF2B5EF4-FFF2-40B4-BE49-F238E27FC236}">
                    <a16:creationId xmlns:a16="http://schemas.microsoft.com/office/drawing/2014/main" id="{854FFD4D-E978-9015-5CDD-A1523EB529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2" name="Rectangle 2659">
                <a:extLst>
                  <a:ext uri="{FF2B5EF4-FFF2-40B4-BE49-F238E27FC236}">
                    <a16:creationId xmlns:a16="http://schemas.microsoft.com/office/drawing/2014/main" id="{8E3795FC-DA70-2DE9-3B74-F4B7EEDC93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526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3" name="Rectangle 2660">
                <a:extLst>
                  <a:ext uri="{FF2B5EF4-FFF2-40B4-BE49-F238E27FC236}">
                    <a16:creationId xmlns:a16="http://schemas.microsoft.com/office/drawing/2014/main" id="{BC7EBB0D-2721-AE85-709A-9D0A62E3B8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4" name="Rectangle 2661">
                <a:extLst>
                  <a:ext uri="{FF2B5EF4-FFF2-40B4-BE49-F238E27FC236}">
                    <a16:creationId xmlns:a16="http://schemas.microsoft.com/office/drawing/2014/main" id="{848803D5-A1DA-31A6-B132-35BCD976AD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5502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5" name="Rectangle 2662">
                <a:extLst>
                  <a:ext uri="{FF2B5EF4-FFF2-40B4-BE49-F238E27FC236}">
                    <a16:creationId xmlns:a16="http://schemas.microsoft.com/office/drawing/2014/main" id="{A04821E7-B9E2-D8C9-6C31-D5C4EAE423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6" name="Rectangle 2663">
                <a:extLst>
                  <a:ext uri="{FF2B5EF4-FFF2-40B4-BE49-F238E27FC236}">
                    <a16:creationId xmlns:a16="http://schemas.microsoft.com/office/drawing/2014/main" id="{D76B7181-08FF-77C6-722C-5DAD98E894A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573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7" name="Rectangle 2664">
                <a:extLst>
                  <a:ext uri="{FF2B5EF4-FFF2-40B4-BE49-F238E27FC236}">
                    <a16:creationId xmlns:a16="http://schemas.microsoft.com/office/drawing/2014/main" id="{1C10AA12-3E7C-6DB3-EE59-D467ECFCE5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8" name="Rectangle 2665">
                <a:extLst>
                  <a:ext uri="{FF2B5EF4-FFF2-40B4-BE49-F238E27FC236}">
                    <a16:creationId xmlns:a16="http://schemas.microsoft.com/office/drawing/2014/main" id="{3AAEF1E3-7946-2286-15E1-69848C7B5F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5971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59" name="Rectangle 2666">
                <a:extLst>
                  <a:ext uri="{FF2B5EF4-FFF2-40B4-BE49-F238E27FC236}">
                    <a16:creationId xmlns:a16="http://schemas.microsoft.com/office/drawing/2014/main" id="{87FFC62D-115A-EDFF-8991-EC362A26DF6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0" name="Rectangle 2667">
                <a:extLst>
                  <a:ext uri="{FF2B5EF4-FFF2-40B4-BE49-F238E27FC236}">
                    <a16:creationId xmlns:a16="http://schemas.microsoft.com/office/drawing/2014/main" id="{22F97EA5-74FD-C968-D2E3-ABBB3487ED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6206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1" name="Rectangle 2668">
                <a:extLst>
                  <a:ext uri="{FF2B5EF4-FFF2-40B4-BE49-F238E27FC236}">
                    <a16:creationId xmlns:a16="http://schemas.microsoft.com/office/drawing/2014/main" id="{F002A20D-8E60-253B-9113-AAE87818A6B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542" y="6303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2" name="Rectangle 2669">
                <a:extLst>
                  <a:ext uri="{FF2B5EF4-FFF2-40B4-BE49-F238E27FC236}">
                    <a16:creationId xmlns:a16="http://schemas.microsoft.com/office/drawing/2014/main" id="{BDE10947-F46E-1EA1-2068-E8CA6C945E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584" y="6303"/>
                <a:ext cx="281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Weltkindertag*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3" name="Rectangle 2670">
                <a:extLst>
                  <a:ext uri="{FF2B5EF4-FFF2-40B4-BE49-F238E27FC236}">
                    <a16:creationId xmlns:a16="http://schemas.microsoft.com/office/drawing/2014/main" id="{99A9D5DB-CEBD-8A10-29FE-F1214B910A4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4" name="Rectangle 2671">
                <a:extLst>
                  <a:ext uri="{FF2B5EF4-FFF2-40B4-BE49-F238E27FC236}">
                    <a16:creationId xmlns:a16="http://schemas.microsoft.com/office/drawing/2014/main" id="{F144EB5C-EFE0-51AE-3185-C538205114A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6441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5" name="Rectangle 2672">
                <a:extLst>
                  <a:ext uri="{FF2B5EF4-FFF2-40B4-BE49-F238E27FC236}">
                    <a16:creationId xmlns:a16="http://schemas.microsoft.com/office/drawing/2014/main" id="{FBC71727-7F66-9DA1-CA14-BCA658E297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684" y="6403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KW39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6" name="Rectangle 2673">
                <a:extLst>
                  <a:ext uri="{FF2B5EF4-FFF2-40B4-BE49-F238E27FC236}">
                    <a16:creationId xmlns:a16="http://schemas.microsoft.com/office/drawing/2014/main" id="{A02B71E8-0932-1CF7-F818-F348F8BBBE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7" name="Rectangle 2674">
                <a:extLst>
                  <a:ext uri="{FF2B5EF4-FFF2-40B4-BE49-F238E27FC236}">
                    <a16:creationId xmlns:a16="http://schemas.microsoft.com/office/drawing/2014/main" id="{5D516518-5E2B-77D7-9840-F3473BEA1EE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6675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8" name="Rectangle 2675">
                <a:extLst>
                  <a:ext uri="{FF2B5EF4-FFF2-40B4-BE49-F238E27FC236}">
                    <a16:creationId xmlns:a16="http://schemas.microsoft.com/office/drawing/2014/main" id="{FFCAE3F8-F2E3-1345-2A94-BE799C3C4B1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69" name="Rectangle 2676">
                <a:extLst>
                  <a:ext uri="{FF2B5EF4-FFF2-40B4-BE49-F238E27FC236}">
                    <a16:creationId xmlns:a16="http://schemas.microsoft.com/office/drawing/2014/main" id="{A70B68D5-A04C-2660-A119-2D05BE2E2AD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6908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0" name="Rectangle 2677">
                <a:extLst>
                  <a:ext uri="{FF2B5EF4-FFF2-40B4-BE49-F238E27FC236}">
                    <a16:creationId xmlns:a16="http://schemas.microsoft.com/office/drawing/2014/main" id="{BB2388C4-6E5C-8EA0-3843-24B7DD2617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1" name="Rectangle 2678">
                <a:extLst>
                  <a:ext uri="{FF2B5EF4-FFF2-40B4-BE49-F238E27FC236}">
                    <a16:creationId xmlns:a16="http://schemas.microsoft.com/office/drawing/2014/main" id="{D2A80DDB-7A94-B906-FFF6-3F2006C858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7143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2" name="Rectangle 2679">
                <a:extLst>
                  <a:ext uri="{FF2B5EF4-FFF2-40B4-BE49-F238E27FC236}">
                    <a16:creationId xmlns:a16="http://schemas.microsoft.com/office/drawing/2014/main" id="{51970378-7437-028F-744B-89244EB51A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3" name="Rectangle 2680">
                <a:extLst>
                  <a:ext uri="{FF2B5EF4-FFF2-40B4-BE49-F238E27FC236}">
                    <a16:creationId xmlns:a16="http://schemas.microsoft.com/office/drawing/2014/main" id="{69035B09-A9E9-98F1-D258-32D932C514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7377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4" name="Rectangle 2681">
                <a:extLst>
                  <a:ext uri="{FF2B5EF4-FFF2-40B4-BE49-F238E27FC236}">
                    <a16:creationId xmlns:a16="http://schemas.microsoft.com/office/drawing/2014/main" id="{A4101F32-1869-860E-316E-D91F02AFD14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5" name="Rectangle 2682">
                <a:extLst>
                  <a:ext uri="{FF2B5EF4-FFF2-40B4-BE49-F238E27FC236}">
                    <a16:creationId xmlns:a16="http://schemas.microsoft.com/office/drawing/2014/main" id="{AE5420ED-7FF7-3497-E35A-21922312BE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761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6" name="Rectangle 2683">
                <a:extLst>
                  <a:ext uri="{FF2B5EF4-FFF2-40B4-BE49-F238E27FC236}">
                    <a16:creationId xmlns:a16="http://schemas.microsoft.com/office/drawing/2014/main" id="{28D60AB4-322D-DBCF-EE5F-7063AF56B8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7" name="Rectangle 2684">
                <a:extLst>
                  <a:ext uri="{FF2B5EF4-FFF2-40B4-BE49-F238E27FC236}">
                    <a16:creationId xmlns:a16="http://schemas.microsoft.com/office/drawing/2014/main" id="{E89668D9-EE93-2CD3-0997-2E266875EE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784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8" name="Rectangle 2685">
                <a:extLst>
                  <a:ext uri="{FF2B5EF4-FFF2-40B4-BE49-F238E27FC236}">
                    <a16:creationId xmlns:a16="http://schemas.microsoft.com/office/drawing/2014/main" id="{2F9F414F-FDFC-E08D-3F9F-E1FCCD1D8A0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79" name="Rectangle 2686">
                <a:extLst>
                  <a:ext uri="{FF2B5EF4-FFF2-40B4-BE49-F238E27FC236}">
                    <a16:creationId xmlns:a16="http://schemas.microsoft.com/office/drawing/2014/main" id="{45258C94-3387-AC31-732D-ECB91399E0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8079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80" name="Rectangle 2687">
                <a:extLst>
                  <a:ext uri="{FF2B5EF4-FFF2-40B4-BE49-F238E27FC236}">
                    <a16:creationId xmlns:a16="http://schemas.microsoft.com/office/drawing/2014/main" id="{22329807-F955-2E63-8748-C13AEC88A4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684" y="8043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KW40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81" name="Rectangle 2688">
                <a:extLst>
                  <a:ext uri="{FF2B5EF4-FFF2-40B4-BE49-F238E27FC236}">
                    <a16:creationId xmlns:a16="http://schemas.microsoft.com/office/drawing/2014/main" id="{0B0D5E72-1B90-EE7D-9A44-61C493CC574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82" name="Rectangle 2689">
                <a:extLst>
                  <a:ext uri="{FF2B5EF4-FFF2-40B4-BE49-F238E27FC236}">
                    <a16:creationId xmlns:a16="http://schemas.microsoft.com/office/drawing/2014/main" id="{8644D23F-22CA-228C-A493-5CAD716D61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8314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83" name="Rectangle 2690">
                <a:extLst>
                  <a:ext uri="{FF2B5EF4-FFF2-40B4-BE49-F238E27FC236}">
                    <a16:creationId xmlns:a16="http://schemas.microsoft.com/office/drawing/2014/main" id="{91B47033-31B3-F995-7636-B3FDC2973C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8850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84" name="Rectangle 2691">
                <a:extLst>
                  <a:ext uri="{FF2B5EF4-FFF2-40B4-BE49-F238E27FC236}">
                    <a16:creationId xmlns:a16="http://schemas.microsoft.com/office/drawing/2014/main" id="{C70C2A02-FC12-58B4-2A8C-0D19FA6393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063" y="8549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785" name="Rectangle 2692">
                <a:extLst>
                  <a:ext uri="{FF2B5EF4-FFF2-40B4-BE49-F238E27FC236}">
                    <a16:creationId xmlns:a16="http://schemas.microsoft.com/office/drawing/2014/main" id="{EEE44B19-BCA4-DCCA-55BD-0DA221C258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684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86" name="Freeform 2693">
                <a:extLst>
                  <a:ext uri="{FF2B5EF4-FFF2-40B4-BE49-F238E27FC236}">
                    <a16:creationId xmlns:a16="http://schemas.microsoft.com/office/drawing/2014/main" id="{9F4264A4-3BFD-A9CD-682F-0D2078D33B5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684" y="3096"/>
                <a:ext cx="1049" cy="5158"/>
              </a:xfrm>
              <a:custGeom>
                <a:avLst/>
                <a:gdLst>
                  <a:gd name="T0" fmla="*/ 412 w 1049"/>
                  <a:gd name="T1" fmla="*/ 4926 h 5158"/>
                  <a:gd name="T2" fmla="*/ 217 w 1049"/>
                  <a:gd name="T3" fmla="*/ 5158 h 5158"/>
                  <a:gd name="T4" fmla="*/ 0 w 1049"/>
                  <a:gd name="T5" fmla="*/ 4926 h 5158"/>
                  <a:gd name="T6" fmla="*/ 217 w 1049"/>
                  <a:gd name="T7" fmla="*/ 5158 h 5158"/>
                  <a:gd name="T8" fmla="*/ 0 w 1049"/>
                  <a:gd name="T9" fmla="*/ 4926 h 5158"/>
                  <a:gd name="T10" fmla="*/ 1049 w 1049"/>
                  <a:gd name="T11" fmla="*/ 3401 h 5158"/>
                  <a:gd name="T12" fmla="*/ 412 w 1049"/>
                  <a:gd name="T13" fmla="*/ 3518 h 5158"/>
                  <a:gd name="T14" fmla="*/ 412 w 1049"/>
                  <a:gd name="T15" fmla="*/ 3283 h 5158"/>
                  <a:gd name="T16" fmla="*/ 1049 w 1049"/>
                  <a:gd name="T17" fmla="*/ 3401 h 5158"/>
                  <a:gd name="T18" fmla="*/ 412 w 1049"/>
                  <a:gd name="T19" fmla="*/ 3283 h 5158"/>
                  <a:gd name="T20" fmla="*/ 412 w 1049"/>
                  <a:gd name="T21" fmla="*/ 3283 h 5158"/>
                  <a:gd name="T22" fmla="*/ 217 w 1049"/>
                  <a:gd name="T23" fmla="*/ 3518 h 5158"/>
                  <a:gd name="T24" fmla="*/ 0 w 1049"/>
                  <a:gd name="T25" fmla="*/ 3283 h 5158"/>
                  <a:gd name="T26" fmla="*/ 217 w 1049"/>
                  <a:gd name="T27" fmla="*/ 3518 h 5158"/>
                  <a:gd name="T28" fmla="*/ 0 w 1049"/>
                  <a:gd name="T29" fmla="*/ 3283 h 5158"/>
                  <a:gd name="T30" fmla="*/ 1049 w 1049"/>
                  <a:gd name="T31" fmla="*/ 1759 h 5158"/>
                  <a:gd name="T32" fmla="*/ 412 w 1049"/>
                  <a:gd name="T33" fmla="*/ 1877 h 5158"/>
                  <a:gd name="T34" fmla="*/ 412 w 1049"/>
                  <a:gd name="T35" fmla="*/ 1642 h 5158"/>
                  <a:gd name="T36" fmla="*/ 1049 w 1049"/>
                  <a:gd name="T37" fmla="*/ 1759 h 5158"/>
                  <a:gd name="T38" fmla="*/ 412 w 1049"/>
                  <a:gd name="T39" fmla="*/ 1642 h 5158"/>
                  <a:gd name="T40" fmla="*/ 412 w 1049"/>
                  <a:gd name="T41" fmla="*/ 1642 h 5158"/>
                  <a:gd name="T42" fmla="*/ 217 w 1049"/>
                  <a:gd name="T43" fmla="*/ 1877 h 5158"/>
                  <a:gd name="T44" fmla="*/ 0 w 1049"/>
                  <a:gd name="T45" fmla="*/ 1642 h 5158"/>
                  <a:gd name="T46" fmla="*/ 217 w 1049"/>
                  <a:gd name="T47" fmla="*/ 1877 h 5158"/>
                  <a:gd name="T48" fmla="*/ 0 w 1049"/>
                  <a:gd name="T49" fmla="*/ 1642 h 5158"/>
                  <a:gd name="T50" fmla="*/ 1049 w 1049"/>
                  <a:gd name="T51" fmla="*/ 118 h 5158"/>
                  <a:gd name="T52" fmla="*/ 412 w 1049"/>
                  <a:gd name="T53" fmla="*/ 235 h 5158"/>
                  <a:gd name="T54" fmla="*/ 412 w 1049"/>
                  <a:gd name="T55" fmla="*/ 0 h 5158"/>
                  <a:gd name="T56" fmla="*/ 1049 w 1049"/>
                  <a:gd name="T57" fmla="*/ 118 h 5158"/>
                  <a:gd name="T58" fmla="*/ 412 w 1049"/>
                  <a:gd name="T59" fmla="*/ 0 h 5158"/>
                  <a:gd name="T60" fmla="*/ 412 w 1049"/>
                  <a:gd name="T61" fmla="*/ 0 h 5158"/>
                  <a:gd name="T62" fmla="*/ 217 w 1049"/>
                  <a:gd name="T63" fmla="*/ 235 h 5158"/>
                  <a:gd name="T64" fmla="*/ 0 w 1049"/>
                  <a:gd name="T65" fmla="*/ 0 h 5158"/>
                  <a:gd name="T66" fmla="*/ 217 w 1049"/>
                  <a:gd name="T67" fmla="*/ 235 h 5158"/>
                  <a:gd name="T68" fmla="*/ 0 w 1049"/>
                  <a:gd name="T69" fmla="*/ 0 h 51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9" h="5158">
                    <a:moveTo>
                      <a:pt x="217" y="4926"/>
                    </a:moveTo>
                    <a:lnTo>
                      <a:pt x="412" y="4926"/>
                    </a:lnTo>
                    <a:lnTo>
                      <a:pt x="412" y="5158"/>
                    </a:lnTo>
                    <a:lnTo>
                      <a:pt x="217" y="5158"/>
                    </a:lnTo>
                    <a:lnTo>
                      <a:pt x="217" y="4926"/>
                    </a:lnTo>
                    <a:close/>
                    <a:moveTo>
                      <a:pt x="0" y="4926"/>
                    </a:moveTo>
                    <a:lnTo>
                      <a:pt x="217" y="4926"/>
                    </a:lnTo>
                    <a:lnTo>
                      <a:pt x="217" y="5158"/>
                    </a:lnTo>
                    <a:lnTo>
                      <a:pt x="0" y="5158"/>
                    </a:lnTo>
                    <a:lnTo>
                      <a:pt x="0" y="4926"/>
                    </a:lnTo>
                    <a:close/>
                    <a:moveTo>
                      <a:pt x="412" y="3401"/>
                    </a:moveTo>
                    <a:lnTo>
                      <a:pt x="1049" y="3401"/>
                    </a:lnTo>
                    <a:lnTo>
                      <a:pt x="1049" y="3518"/>
                    </a:lnTo>
                    <a:lnTo>
                      <a:pt x="412" y="3518"/>
                    </a:lnTo>
                    <a:lnTo>
                      <a:pt x="412" y="3401"/>
                    </a:lnTo>
                    <a:close/>
                    <a:moveTo>
                      <a:pt x="412" y="3283"/>
                    </a:moveTo>
                    <a:lnTo>
                      <a:pt x="1049" y="3283"/>
                    </a:lnTo>
                    <a:lnTo>
                      <a:pt x="1049" y="3401"/>
                    </a:lnTo>
                    <a:lnTo>
                      <a:pt x="412" y="3401"/>
                    </a:lnTo>
                    <a:lnTo>
                      <a:pt x="412" y="3283"/>
                    </a:lnTo>
                    <a:close/>
                    <a:moveTo>
                      <a:pt x="217" y="3283"/>
                    </a:moveTo>
                    <a:lnTo>
                      <a:pt x="412" y="3283"/>
                    </a:lnTo>
                    <a:lnTo>
                      <a:pt x="412" y="3518"/>
                    </a:lnTo>
                    <a:lnTo>
                      <a:pt x="217" y="3518"/>
                    </a:lnTo>
                    <a:lnTo>
                      <a:pt x="217" y="3283"/>
                    </a:lnTo>
                    <a:close/>
                    <a:moveTo>
                      <a:pt x="0" y="3283"/>
                    </a:moveTo>
                    <a:lnTo>
                      <a:pt x="217" y="3283"/>
                    </a:lnTo>
                    <a:lnTo>
                      <a:pt x="217" y="3518"/>
                    </a:lnTo>
                    <a:lnTo>
                      <a:pt x="0" y="3518"/>
                    </a:lnTo>
                    <a:lnTo>
                      <a:pt x="0" y="3283"/>
                    </a:lnTo>
                    <a:close/>
                    <a:moveTo>
                      <a:pt x="412" y="1759"/>
                    </a:moveTo>
                    <a:lnTo>
                      <a:pt x="1049" y="1759"/>
                    </a:lnTo>
                    <a:lnTo>
                      <a:pt x="1049" y="1877"/>
                    </a:lnTo>
                    <a:lnTo>
                      <a:pt x="412" y="1877"/>
                    </a:lnTo>
                    <a:lnTo>
                      <a:pt x="412" y="1759"/>
                    </a:lnTo>
                    <a:close/>
                    <a:moveTo>
                      <a:pt x="412" y="1642"/>
                    </a:moveTo>
                    <a:lnTo>
                      <a:pt x="1049" y="1642"/>
                    </a:lnTo>
                    <a:lnTo>
                      <a:pt x="1049" y="1759"/>
                    </a:lnTo>
                    <a:lnTo>
                      <a:pt x="412" y="1759"/>
                    </a:lnTo>
                    <a:lnTo>
                      <a:pt x="412" y="1642"/>
                    </a:lnTo>
                    <a:close/>
                    <a:moveTo>
                      <a:pt x="217" y="1642"/>
                    </a:moveTo>
                    <a:lnTo>
                      <a:pt x="412" y="1642"/>
                    </a:lnTo>
                    <a:lnTo>
                      <a:pt x="412" y="1877"/>
                    </a:lnTo>
                    <a:lnTo>
                      <a:pt x="217" y="1877"/>
                    </a:lnTo>
                    <a:lnTo>
                      <a:pt x="217" y="1642"/>
                    </a:lnTo>
                    <a:close/>
                    <a:moveTo>
                      <a:pt x="0" y="1642"/>
                    </a:moveTo>
                    <a:lnTo>
                      <a:pt x="217" y="1642"/>
                    </a:lnTo>
                    <a:lnTo>
                      <a:pt x="217" y="1877"/>
                    </a:lnTo>
                    <a:lnTo>
                      <a:pt x="0" y="1877"/>
                    </a:lnTo>
                    <a:lnTo>
                      <a:pt x="0" y="1642"/>
                    </a:lnTo>
                    <a:close/>
                    <a:moveTo>
                      <a:pt x="412" y="118"/>
                    </a:moveTo>
                    <a:lnTo>
                      <a:pt x="1049" y="118"/>
                    </a:lnTo>
                    <a:lnTo>
                      <a:pt x="1049" y="235"/>
                    </a:lnTo>
                    <a:lnTo>
                      <a:pt x="412" y="235"/>
                    </a:lnTo>
                    <a:lnTo>
                      <a:pt x="412" y="118"/>
                    </a:lnTo>
                    <a:close/>
                    <a:moveTo>
                      <a:pt x="412" y="0"/>
                    </a:moveTo>
                    <a:lnTo>
                      <a:pt x="1049" y="0"/>
                    </a:lnTo>
                    <a:lnTo>
                      <a:pt x="1049" y="118"/>
                    </a:lnTo>
                    <a:lnTo>
                      <a:pt x="412" y="118"/>
                    </a:lnTo>
                    <a:lnTo>
                      <a:pt x="412" y="0"/>
                    </a:lnTo>
                    <a:close/>
                    <a:moveTo>
                      <a:pt x="217" y="0"/>
                    </a:moveTo>
                    <a:lnTo>
                      <a:pt x="412" y="0"/>
                    </a:lnTo>
                    <a:lnTo>
                      <a:pt x="412" y="235"/>
                    </a:lnTo>
                    <a:lnTo>
                      <a:pt x="217" y="235"/>
                    </a:lnTo>
                    <a:lnTo>
                      <a:pt x="217" y="0"/>
                    </a:lnTo>
                    <a:close/>
                    <a:moveTo>
                      <a:pt x="0" y="0"/>
                    </a:moveTo>
                    <a:lnTo>
                      <a:pt x="217" y="0"/>
                    </a:lnTo>
                    <a:lnTo>
                      <a:pt x="217" y="235"/>
                    </a:lnTo>
                    <a:lnTo>
                      <a:pt x="0" y="23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87" name="Freeform 2694">
                <a:extLst>
                  <a:ext uri="{FF2B5EF4-FFF2-40B4-BE49-F238E27FC236}">
                    <a16:creationId xmlns:a16="http://schemas.microsoft.com/office/drawing/2014/main" id="{60C9D9E1-7C27-7EBA-DD6A-A67C87A9D9A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096" y="8022"/>
                <a:ext cx="637" cy="232"/>
              </a:xfrm>
              <a:custGeom>
                <a:avLst/>
                <a:gdLst>
                  <a:gd name="T0" fmla="*/ 0 w 637"/>
                  <a:gd name="T1" fmla="*/ 116 h 232"/>
                  <a:gd name="T2" fmla="*/ 637 w 637"/>
                  <a:gd name="T3" fmla="*/ 116 h 232"/>
                  <a:gd name="T4" fmla="*/ 637 w 637"/>
                  <a:gd name="T5" fmla="*/ 232 h 232"/>
                  <a:gd name="T6" fmla="*/ 0 w 637"/>
                  <a:gd name="T7" fmla="*/ 232 h 232"/>
                  <a:gd name="T8" fmla="*/ 0 w 637"/>
                  <a:gd name="T9" fmla="*/ 116 h 232"/>
                  <a:gd name="T10" fmla="*/ 0 w 637"/>
                  <a:gd name="T11" fmla="*/ 0 h 232"/>
                  <a:gd name="T12" fmla="*/ 637 w 637"/>
                  <a:gd name="T13" fmla="*/ 0 h 232"/>
                  <a:gd name="T14" fmla="*/ 637 w 637"/>
                  <a:gd name="T15" fmla="*/ 116 h 232"/>
                  <a:gd name="T16" fmla="*/ 0 w 637"/>
                  <a:gd name="T17" fmla="*/ 116 h 232"/>
                  <a:gd name="T18" fmla="*/ 0 w 637"/>
                  <a:gd name="T19" fmla="*/ 0 h 2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637" h="232">
                    <a:moveTo>
                      <a:pt x="0" y="116"/>
                    </a:moveTo>
                    <a:lnTo>
                      <a:pt x="637" y="116"/>
                    </a:lnTo>
                    <a:lnTo>
                      <a:pt x="637" y="232"/>
                    </a:lnTo>
                    <a:lnTo>
                      <a:pt x="0" y="232"/>
                    </a:lnTo>
                    <a:lnTo>
                      <a:pt x="0" y="116"/>
                    </a:lnTo>
                    <a:close/>
                    <a:moveTo>
                      <a:pt x="0" y="0"/>
                    </a:moveTo>
                    <a:lnTo>
                      <a:pt x="637" y="0"/>
                    </a:lnTo>
                    <a:lnTo>
                      <a:pt x="637" y="116"/>
                    </a:lnTo>
                    <a:lnTo>
                      <a:pt x="0" y="11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88" name="Line 2695">
                <a:extLst>
                  <a:ext uri="{FF2B5EF4-FFF2-40B4-BE49-F238E27FC236}">
                    <a16:creationId xmlns:a16="http://schemas.microsoft.com/office/drawing/2014/main" id="{8FDF11D0-F5A9-4160-F2E0-EAD7929A6F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89" name="Line 2696">
                <a:extLst>
                  <a:ext uri="{FF2B5EF4-FFF2-40B4-BE49-F238E27FC236}">
                    <a16:creationId xmlns:a16="http://schemas.microsoft.com/office/drawing/2014/main" id="{0FCD80DE-7AE1-9A43-84B8-0E972BEFC6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895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0" name="Line 2697">
                <a:extLst>
                  <a:ext uri="{FF2B5EF4-FFF2-40B4-BE49-F238E27FC236}">
                    <a16:creationId xmlns:a16="http://schemas.microsoft.com/office/drawing/2014/main" id="{84B00007-2731-E1C3-848D-B95838CFCA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8958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1" name="Line 2698">
                <a:extLst>
                  <a:ext uri="{FF2B5EF4-FFF2-40B4-BE49-F238E27FC236}">
                    <a16:creationId xmlns:a16="http://schemas.microsoft.com/office/drawing/2014/main" id="{5348CEEB-A245-EDF0-8F2E-744EFD56ED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1690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2" name="Line 2699">
                <a:extLst>
                  <a:ext uri="{FF2B5EF4-FFF2-40B4-BE49-F238E27FC236}">
                    <a16:creationId xmlns:a16="http://schemas.microsoft.com/office/drawing/2014/main" id="{168DECB6-0227-4410-3F58-A8D4A159F8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3331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3" name="Line 2700">
                <a:extLst>
                  <a:ext uri="{FF2B5EF4-FFF2-40B4-BE49-F238E27FC236}">
                    <a16:creationId xmlns:a16="http://schemas.microsoft.com/office/drawing/2014/main" id="{929459E4-C14A-F69B-5781-76145674C6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4973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4" name="Line 2701">
                <a:extLst>
                  <a:ext uri="{FF2B5EF4-FFF2-40B4-BE49-F238E27FC236}">
                    <a16:creationId xmlns:a16="http://schemas.microsoft.com/office/drawing/2014/main" id="{CD3255EA-622D-D861-C4F1-424BF3A765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6614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5" name="Line 2702">
                <a:extLst>
                  <a:ext uri="{FF2B5EF4-FFF2-40B4-BE49-F238E27FC236}">
                    <a16:creationId xmlns:a16="http://schemas.microsoft.com/office/drawing/2014/main" id="{D1ACAFD6-53DA-FFF7-A98C-037C7EECA88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8254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6" name="Line 2703">
                <a:extLst>
                  <a:ext uri="{FF2B5EF4-FFF2-40B4-BE49-F238E27FC236}">
                    <a16:creationId xmlns:a16="http://schemas.microsoft.com/office/drawing/2014/main" id="{2FD3DFBC-3D01-F498-E62F-A160EB07D4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1925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7" name="Line 2704">
                <a:extLst>
                  <a:ext uri="{FF2B5EF4-FFF2-40B4-BE49-F238E27FC236}">
                    <a16:creationId xmlns:a16="http://schemas.microsoft.com/office/drawing/2014/main" id="{B7EF30C6-FA63-5F3A-67C0-87E09713E4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3565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8" name="Line 2705">
                <a:extLst>
                  <a:ext uri="{FF2B5EF4-FFF2-40B4-BE49-F238E27FC236}">
                    <a16:creationId xmlns:a16="http://schemas.microsoft.com/office/drawing/2014/main" id="{1EA0F7C6-8888-7149-A6C2-48919560EDA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5208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99" name="Line 2706">
                <a:extLst>
                  <a:ext uri="{FF2B5EF4-FFF2-40B4-BE49-F238E27FC236}">
                    <a16:creationId xmlns:a16="http://schemas.microsoft.com/office/drawing/2014/main" id="{F9925295-6F7A-0CFD-6976-6A8EB93890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6848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0" name="Line 2707">
                <a:extLst>
                  <a:ext uri="{FF2B5EF4-FFF2-40B4-BE49-F238E27FC236}">
                    <a16:creationId xmlns:a16="http://schemas.microsoft.com/office/drawing/2014/main" id="{9BD818DC-9F3A-C6D5-B59F-367D4AD1A0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8489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1" name="Line 2708">
                <a:extLst>
                  <a:ext uri="{FF2B5EF4-FFF2-40B4-BE49-F238E27FC236}">
                    <a16:creationId xmlns:a16="http://schemas.microsoft.com/office/drawing/2014/main" id="{8A1FBABD-E9AF-8324-C032-9AE61C084C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2159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2" name="Line 2709">
                <a:extLst>
                  <a:ext uri="{FF2B5EF4-FFF2-40B4-BE49-F238E27FC236}">
                    <a16:creationId xmlns:a16="http://schemas.microsoft.com/office/drawing/2014/main" id="{A2A442DD-77E7-78F5-5DC7-11579D382F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3800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3" name="Line 2710">
                <a:extLst>
                  <a:ext uri="{FF2B5EF4-FFF2-40B4-BE49-F238E27FC236}">
                    <a16:creationId xmlns:a16="http://schemas.microsoft.com/office/drawing/2014/main" id="{861EE2CF-EBA5-37D6-909E-5740576686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5440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4" name="Line 2711">
                <a:extLst>
                  <a:ext uri="{FF2B5EF4-FFF2-40B4-BE49-F238E27FC236}">
                    <a16:creationId xmlns:a16="http://schemas.microsoft.com/office/drawing/2014/main" id="{7E58E2AC-0698-59B9-ED62-4DCD0FCF92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7083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5" name="Line 2712">
                <a:extLst>
                  <a:ext uri="{FF2B5EF4-FFF2-40B4-BE49-F238E27FC236}">
                    <a16:creationId xmlns:a16="http://schemas.microsoft.com/office/drawing/2014/main" id="{6A6DC308-2E02-4CC3-DBD3-31143E566D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8723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6" name="Line 2713">
                <a:extLst>
                  <a:ext uri="{FF2B5EF4-FFF2-40B4-BE49-F238E27FC236}">
                    <a16:creationId xmlns:a16="http://schemas.microsoft.com/office/drawing/2014/main" id="{C9EABA5F-4BE8-1A80-A317-5A83938288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2394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7" name="Line 2714">
                <a:extLst>
                  <a:ext uri="{FF2B5EF4-FFF2-40B4-BE49-F238E27FC236}">
                    <a16:creationId xmlns:a16="http://schemas.microsoft.com/office/drawing/2014/main" id="{74BB2658-D5E2-22F5-732D-F1686F056B1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4035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8" name="Line 2715">
                <a:extLst>
                  <a:ext uri="{FF2B5EF4-FFF2-40B4-BE49-F238E27FC236}">
                    <a16:creationId xmlns:a16="http://schemas.microsoft.com/office/drawing/2014/main" id="{99A4764D-B352-40DC-9ED6-10F6C9A976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5675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09" name="Line 2716">
                <a:extLst>
                  <a:ext uri="{FF2B5EF4-FFF2-40B4-BE49-F238E27FC236}">
                    <a16:creationId xmlns:a16="http://schemas.microsoft.com/office/drawing/2014/main" id="{527C1BE1-A5DA-4505-8EA0-B847A31D48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7318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0" name="Line 2717">
                <a:extLst>
                  <a:ext uri="{FF2B5EF4-FFF2-40B4-BE49-F238E27FC236}">
                    <a16:creationId xmlns:a16="http://schemas.microsoft.com/office/drawing/2014/main" id="{1E8FC9E2-04BF-B3A9-FD11-5B7DE5092A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2629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1" name="Line 2718">
                <a:extLst>
                  <a:ext uri="{FF2B5EF4-FFF2-40B4-BE49-F238E27FC236}">
                    <a16:creationId xmlns:a16="http://schemas.microsoft.com/office/drawing/2014/main" id="{CC24B836-02BD-0A44-953F-3B1B70BA3E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4269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2" name="Line 2719">
                <a:extLst>
                  <a:ext uri="{FF2B5EF4-FFF2-40B4-BE49-F238E27FC236}">
                    <a16:creationId xmlns:a16="http://schemas.microsoft.com/office/drawing/2014/main" id="{32525884-1546-6050-F199-4B952097E9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5910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3" name="Line 2720">
                <a:extLst>
                  <a:ext uri="{FF2B5EF4-FFF2-40B4-BE49-F238E27FC236}">
                    <a16:creationId xmlns:a16="http://schemas.microsoft.com/office/drawing/2014/main" id="{50F5E08D-E356-E87B-2289-5928D448AC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7552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4" name="Line 2721">
                <a:extLst>
                  <a:ext uri="{FF2B5EF4-FFF2-40B4-BE49-F238E27FC236}">
                    <a16:creationId xmlns:a16="http://schemas.microsoft.com/office/drawing/2014/main" id="{BEDC6E85-0779-FE68-BD0D-BE9E4B7EC1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2861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5" name="Line 2722">
                <a:extLst>
                  <a:ext uri="{FF2B5EF4-FFF2-40B4-BE49-F238E27FC236}">
                    <a16:creationId xmlns:a16="http://schemas.microsoft.com/office/drawing/2014/main" id="{303A73B0-D21B-97BD-250A-F4433ECE62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4504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6" name="Line 2723">
                <a:extLst>
                  <a:ext uri="{FF2B5EF4-FFF2-40B4-BE49-F238E27FC236}">
                    <a16:creationId xmlns:a16="http://schemas.microsoft.com/office/drawing/2014/main" id="{01B864B3-0A4A-2FDB-852F-715165E3A5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6144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7" name="Line 2724">
                <a:extLst>
                  <a:ext uri="{FF2B5EF4-FFF2-40B4-BE49-F238E27FC236}">
                    <a16:creationId xmlns:a16="http://schemas.microsoft.com/office/drawing/2014/main" id="{1F012F8B-F160-151C-FE9C-7D5B5429BB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7787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8" name="Line 2725">
                <a:extLst>
                  <a:ext uri="{FF2B5EF4-FFF2-40B4-BE49-F238E27FC236}">
                    <a16:creationId xmlns:a16="http://schemas.microsoft.com/office/drawing/2014/main" id="{D236888B-6188-05AB-C056-E31372CB8E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169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19" name="Line 2726">
                <a:extLst>
                  <a:ext uri="{FF2B5EF4-FFF2-40B4-BE49-F238E27FC236}">
                    <a16:creationId xmlns:a16="http://schemas.microsoft.com/office/drawing/2014/main" id="{B361F865-CCA2-115B-46BB-7A9496C429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3096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0" name="Line 2727">
                <a:extLst>
                  <a:ext uri="{FF2B5EF4-FFF2-40B4-BE49-F238E27FC236}">
                    <a16:creationId xmlns:a16="http://schemas.microsoft.com/office/drawing/2014/main" id="{7E71C226-73BE-32E9-9F51-6D319AF772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4738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1" name="Line 2728">
                <a:extLst>
                  <a:ext uri="{FF2B5EF4-FFF2-40B4-BE49-F238E27FC236}">
                    <a16:creationId xmlns:a16="http://schemas.microsoft.com/office/drawing/2014/main" id="{EE272A05-A00B-7D2F-B9F5-E5470BA17E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6379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2" name="Line 2729">
                <a:extLst>
                  <a:ext uri="{FF2B5EF4-FFF2-40B4-BE49-F238E27FC236}">
                    <a16:creationId xmlns:a16="http://schemas.microsoft.com/office/drawing/2014/main" id="{BE62D976-5F5B-C9B6-C87A-DB32F49A87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8022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3" name="Line 2730">
                <a:extLst>
                  <a:ext uri="{FF2B5EF4-FFF2-40B4-BE49-F238E27FC236}">
                    <a16:creationId xmlns:a16="http://schemas.microsoft.com/office/drawing/2014/main" id="{E4197958-F6A5-5EAE-0BC3-BC940A8F9C6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4" name="Line 2731">
                <a:extLst>
                  <a:ext uri="{FF2B5EF4-FFF2-40B4-BE49-F238E27FC236}">
                    <a16:creationId xmlns:a16="http://schemas.microsoft.com/office/drawing/2014/main" id="{E45271B7-A031-4139-06DB-F51B81C645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5" name="Line 2732">
                <a:extLst>
                  <a:ext uri="{FF2B5EF4-FFF2-40B4-BE49-F238E27FC236}">
                    <a16:creationId xmlns:a16="http://schemas.microsoft.com/office/drawing/2014/main" id="{4D657AEB-4A9F-59FE-6B03-888733A3F8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192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6" name="Line 2733">
                <a:extLst>
                  <a:ext uri="{FF2B5EF4-FFF2-40B4-BE49-F238E27FC236}">
                    <a16:creationId xmlns:a16="http://schemas.microsoft.com/office/drawing/2014/main" id="{10933B65-E354-92C6-AAA0-46F2BE3B3E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7" name="Line 2734">
                <a:extLst>
                  <a:ext uri="{FF2B5EF4-FFF2-40B4-BE49-F238E27FC236}">
                    <a16:creationId xmlns:a16="http://schemas.microsoft.com/office/drawing/2014/main" id="{3FC260D7-C6C2-C10F-4727-8D59D8A1B6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8" name="Line 2735">
                <a:extLst>
                  <a:ext uri="{FF2B5EF4-FFF2-40B4-BE49-F238E27FC236}">
                    <a16:creationId xmlns:a16="http://schemas.microsoft.com/office/drawing/2014/main" id="{86266A84-0296-5133-8D73-23094AE5CC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215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29" name="Line 2736">
                <a:extLst>
                  <a:ext uri="{FF2B5EF4-FFF2-40B4-BE49-F238E27FC236}">
                    <a16:creationId xmlns:a16="http://schemas.microsoft.com/office/drawing/2014/main" id="{D349DA4A-EE84-93EC-C094-04600258B7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0" name="Line 2737">
                <a:extLst>
                  <a:ext uri="{FF2B5EF4-FFF2-40B4-BE49-F238E27FC236}">
                    <a16:creationId xmlns:a16="http://schemas.microsoft.com/office/drawing/2014/main" id="{7C09E70B-20A3-ED25-BCFE-01706AA3E7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1" name="Line 2738">
                <a:extLst>
                  <a:ext uri="{FF2B5EF4-FFF2-40B4-BE49-F238E27FC236}">
                    <a16:creationId xmlns:a16="http://schemas.microsoft.com/office/drawing/2014/main" id="{ED3E7E60-19E4-5E84-D859-1BA58E83AF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239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2" name="Line 2739">
                <a:extLst>
                  <a:ext uri="{FF2B5EF4-FFF2-40B4-BE49-F238E27FC236}">
                    <a16:creationId xmlns:a16="http://schemas.microsoft.com/office/drawing/2014/main" id="{1707B3C1-AC5C-5F4B-5F66-8A660C932F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3" name="Line 2740">
                <a:extLst>
                  <a:ext uri="{FF2B5EF4-FFF2-40B4-BE49-F238E27FC236}">
                    <a16:creationId xmlns:a16="http://schemas.microsoft.com/office/drawing/2014/main" id="{97ABB2A5-D5CA-72EB-59A1-D1FB65199C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4" name="Line 2741">
                <a:extLst>
                  <a:ext uri="{FF2B5EF4-FFF2-40B4-BE49-F238E27FC236}">
                    <a16:creationId xmlns:a16="http://schemas.microsoft.com/office/drawing/2014/main" id="{4B9DD7E9-D0E4-2265-F89F-C3B68430FE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262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5" name="Line 2742">
                <a:extLst>
                  <a:ext uri="{FF2B5EF4-FFF2-40B4-BE49-F238E27FC236}">
                    <a16:creationId xmlns:a16="http://schemas.microsoft.com/office/drawing/2014/main" id="{682A1099-14C9-C5D6-3F37-4BA2D00ACA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6" name="Line 2743">
                <a:extLst>
                  <a:ext uri="{FF2B5EF4-FFF2-40B4-BE49-F238E27FC236}">
                    <a16:creationId xmlns:a16="http://schemas.microsoft.com/office/drawing/2014/main" id="{64F5ADA6-A08C-6C0F-BF9A-AFEE02A31A5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7" name="Line 2744">
                <a:extLst>
                  <a:ext uri="{FF2B5EF4-FFF2-40B4-BE49-F238E27FC236}">
                    <a16:creationId xmlns:a16="http://schemas.microsoft.com/office/drawing/2014/main" id="{BC450B08-EDA9-5DF0-4754-7DE86C37E8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286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8" name="Line 2745">
                <a:extLst>
                  <a:ext uri="{FF2B5EF4-FFF2-40B4-BE49-F238E27FC236}">
                    <a16:creationId xmlns:a16="http://schemas.microsoft.com/office/drawing/2014/main" id="{D4F67F15-AC2F-B293-37C9-DC4AB51666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39" name="Line 2746">
                <a:extLst>
                  <a:ext uri="{FF2B5EF4-FFF2-40B4-BE49-F238E27FC236}">
                    <a16:creationId xmlns:a16="http://schemas.microsoft.com/office/drawing/2014/main" id="{CC022C78-7E58-72C5-1D47-FFC8F581FC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0" name="Line 2747">
                <a:extLst>
                  <a:ext uri="{FF2B5EF4-FFF2-40B4-BE49-F238E27FC236}">
                    <a16:creationId xmlns:a16="http://schemas.microsoft.com/office/drawing/2014/main" id="{D4FABC8F-A697-86DC-5371-1588D46A59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3096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1" name="Line 2748">
                <a:extLst>
                  <a:ext uri="{FF2B5EF4-FFF2-40B4-BE49-F238E27FC236}">
                    <a16:creationId xmlns:a16="http://schemas.microsoft.com/office/drawing/2014/main" id="{522BC01E-0172-F58D-56A6-E044D7DF86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169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2" name="Line 2749">
                <a:extLst>
                  <a:ext uri="{FF2B5EF4-FFF2-40B4-BE49-F238E27FC236}">
                    <a16:creationId xmlns:a16="http://schemas.microsoft.com/office/drawing/2014/main" id="{DFD02213-74FF-52D1-BBF1-A1A5E76D75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3" name="Line 2750">
                <a:extLst>
                  <a:ext uri="{FF2B5EF4-FFF2-40B4-BE49-F238E27FC236}">
                    <a16:creationId xmlns:a16="http://schemas.microsoft.com/office/drawing/2014/main" id="{A69D9EFB-147F-9B7A-EF3D-96A2E145FF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4" name="Line 2751">
                <a:extLst>
                  <a:ext uri="{FF2B5EF4-FFF2-40B4-BE49-F238E27FC236}">
                    <a16:creationId xmlns:a16="http://schemas.microsoft.com/office/drawing/2014/main" id="{545D1E7F-BA3A-D938-7EA7-4FB3F96C0C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333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5" name="Line 2752">
                <a:extLst>
                  <a:ext uri="{FF2B5EF4-FFF2-40B4-BE49-F238E27FC236}">
                    <a16:creationId xmlns:a16="http://schemas.microsoft.com/office/drawing/2014/main" id="{A07343E6-6195-8516-93E8-B3E9B34B82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192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6" name="Line 2753">
                <a:extLst>
                  <a:ext uri="{FF2B5EF4-FFF2-40B4-BE49-F238E27FC236}">
                    <a16:creationId xmlns:a16="http://schemas.microsoft.com/office/drawing/2014/main" id="{BBD25C7B-492E-3DB5-286D-1025AAE267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7" name="Line 2754">
                <a:extLst>
                  <a:ext uri="{FF2B5EF4-FFF2-40B4-BE49-F238E27FC236}">
                    <a16:creationId xmlns:a16="http://schemas.microsoft.com/office/drawing/2014/main" id="{23E09259-4463-5027-4917-3D333EF44D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8" name="Line 2755">
                <a:extLst>
                  <a:ext uri="{FF2B5EF4-FFF2-40B4-BE49-F238E27FC236}">
                    <a16:creationId xmlns:a16="http://schemas.microsoft.com/office/drawing/2014/main" id="{F7BF741E-B2E2-73C1-5656-4C84FF0F64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356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49" name="Line 2756">
                <a:extLst>
                  <a:ext uri="{FF2B5EF4-FFF2-40B4-BE49-F238E27FC236}">
                    <a16:creationId xmlns:a16="http://schemas.microsoft.com/office/drawing/2014/main" id="{037C6A7B-08DF-2310-D921-1CDFE6F5BA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215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0" name="Line 2757">
                <a:extLst>
                  <a:ext uri="{FF2B5EF4-FFF2-40B4-BE49-F238E27FC236}">
                    <a16:creationId xmlns:a16="http://schemas.microsoft.com/office/drawing/2014/main" id="{1E0D044F-3816-666A-A578-5A918DB6148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1" name="Line 2758">
                <a:extLst>
                  <a:ext uri="{FF2B5EF4-FFF2-40B4-BE49-F238E27FC236}">
                    <a16:creationId xmlns:a16="http://schemas.microsoft.com/office/drawing/2014/main" id="{BE54FED8-3AF9-88E8-0EE9-0B80610103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2" name="Line 2759">
                <a:extLst>
                  <a:ext uri="{FF2B5EF4-FFF2-40B4-BE49-F238E27FC236}">
                    <a16:creationId xmlns:a16="http://schemas.microsoft.com/office/drawing/2014/main" id="{FB238DAB-BF57-AF45-8210-5E6D4159C4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239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3" name="Line 2760">
                <a:extLst>
                  <a:ext uri="{FF2B5EF4-FFF2-40B4-BE49-F238E27FC236}">
                    <a16:creationId xmlns:a16="http://schemas.microsoft.com/office/drawing/2014/main" id="{50A361DB-5B34-4D74-7357-B983CF8B0C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380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4" name="Line 2761">
                <a:extLst>
                  <a:ext uri="{FF2B5EF4-FFF2-40B4-BE49-F238E27FC236}">
                    <a16:creationId xmlns:a16="http://schemas.microsoft.com/office/drawing/2014/main" id="{CDE434BC-310A-94AD-CA3E-52F89B34CA7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262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5" name="Line 2762">
                <a:extLst>
                  <a:ext uri="{FF2B5EF4-FFF2-40B4-BE49-F238E27FC236}">
                    <a16:creationId xmlns:a16="http://schemas.microsoft.com/office/drawing/2014/main" id="{E7CFAF4A-CDE0-35C9-8577-E1EB27D76C9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6" name="Line 2763">
                <a:extLst>
                  <a:ext uri="{FF2B5EF4-FFF2-40B4-BE49-F238E27FC236}">
                    <a16:creationId xmlns:a16="http://schemas.microsoft.com/office/drawing/2014/main" id="{053CB329-7547-655E-CE36-A75C27CBF4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7" name="Line 2764">
                <a:extLst>
                  <a:ext uri="{FF2B5EF4-FFF2-40B4-BE49-F238E27FC236}">
                    <a16:creationId xmlns:a16="http://schemas.microsoft.com/office/drawing/2014/main" id="{097D19DF-BED2-39D0-1BE8-26F2F5F4E9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403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8" name="Line 2765">
                <a:extLst>
                  <a:ext uri="{FF2B5EF4-FFF2-40B4-BE49-F238E27FC236}">
                    <a16:creationId xmlns:a16="http://schemas.microsoft.com/office/drawing/2014/main" id="{E0DAB2CB-F353-2B16-DCCD-33529DBBC5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2861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59" name="Line 2766">
                <a:extLst>
                  <a:ext uri="{FF2B5EF4-FFF2-40B4-BE49-F238E27FC236}">
                    <a16:creationId xmlns:a16="http://schemas.microsoft.com/office/drawing/2014/main" id="{B5781E92-0F67-7BA3-4E97-BA96314715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0" name="Line 2767">
                <a:extLst>
                  <a:ext uri="{FF2B5EF4-FFF2-40B4-BE49-F238E27FC236}">
                    <a16:creationId xmlns:a16="http://schemas.microsoft.com/office/drawing/2014/main" id="{BC701711-C312-7469-9674-A1DD143E21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1" name="Line 2768">
                <a:extLst>
                  <a:ext uri="{FF2B5EF4-FFF2-40B4-BE49-F238E27FC236}">
                    <a16:creationId xmlns:a16="http://schemas.microsoft.com/office/drawing/2014/main" id="{0A318427-0966-5574-4955-D103C3A6E8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426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2" name="Line 2769">
                <a:extLst>
                  <a:ext uri="{FF2B5EF4-FFF2-40B4-BE49-F238E27FC236}">
                    <a16:creationId xmlns:a16="http://schemas.microsoft.com/office/drawing/2014/main" id="{BA8A5727-3A7B-C39E-9996-91B98DCF0D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3096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3" name="Line 2770">
                <a:extLst>
                  <a:ext uri="{FF2B5EF4-FFF2-40B4-BE49-F238E27FC236}">
                    <a16:creationId xmlns:a16="http://schemas.microsoft.com/office/drawing/2014/main" id="{C9ED0E0D-6919-499F-4822-46C6C8D32C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4" name="Line 2771">
                <a:extLst>
                  <a:ext uri="{FF2B5EF4-FFF2-40B4-BE49-F238E27FC236}">
                    <a16:creationId xmlns:a16="http://schemas.microsoft.com/office/drawing/2014/main" id="{9649EA63-3D2F-1EB0-04E9-7D4CBF0F09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5" name="Line 2772">
                <a:extLst>
                  <a:ext uri="{FF2B5EF4-FFF2-40B4-BE49-F238E27FC236}">
                    <a16:creationId xmlns:a16="http://schemas.microsoft.com/office/drawing/2014/main" id="{5AADADC8-6505-4D88-F0FD-AB58160EE1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3331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6" name="Line 2773">
                <a:extLst>
                  <a:ext uri="{FF2B5EF4-FFF2-40B4-BE49-F238E27FC236}">
                    <a16:creationId xmlns:a16="http://schemas.microsoft.com/office/drawing/2014/main" id="{39A12FCE-03B3-48B2-52E1-57678CD9AD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450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7" name="Line 2774">
                <a:extLst>
                  <a:ext uri="{FF2B5EF4-FFF2-40B4-BE49-F238E27FC236}">
                    <a16:creationId xmlns:a16="http://schemas.microsoft.com/office/drawing/2014/main" id="{AA481769-F589-6F8F-C213-A924DC74ABE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8" name="Line 2775">
                <a:extLst>
                  <a:ext uri="{FF2B5EF4-FFF2-40B4-BE49-F238E27FC236}">
                    <a16:creationId xmlns:a16="http://schemas.microsoft.com/office/drawing/2014/main" id="{94CAB1BB-B6E6-4EB7-37C7-8413285F37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69" name="Line 2776">
                <a:extLst>
                  <a:ext uri="{FF2B5EF4-FFF2-40B4-BE49-F238E27FC236}">
                    <a16:creationId xmlns:a16="http://schemas.microsoft.com/office/drawing/2014/main" id="{EB9CC438-A7BE-4F25-F37C-CDFA0C6A75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356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0" name="Line 2777">
                <a:extLst>
                  <a:ext uri="{FF2B5EF4-FFF2-40B4-BE49-F238E27FC236}">
                    <a16:creationId xmlns:a16="http://schemas.microsoft.com/office/drawing/2014/main" id="{C97AFFB0-4158-9B8B-71D2-53ADA6401A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473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1" name="Line 2778">
                <a:extLst>
                  <a:ext uri="{FF2B5EF4-FFF2-40B4-BE49-F238E27FC236}">
                    <a16:creationId xmlns:a16="http://schemas.microsoft.com/office/drawing/2014/main" id="{062E76E4-1807-FF08-F7D7-DE1D397B38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380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2" name="Line 2779">
                <a:extLst>
                  <a:ext uri="{FF2B5EF4-FFF2-40B4-BE49-F238E27FC236}">
                    <a16:creationId xmlns:a16="http://schemas.microsoft.com/office/drawing/2014/main" id="{C7D3613F-37BD-9741-5721-FFEDF4C05A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3" name="Line 2780">
                <a:extLst>
                  <a:ext uri="{FF2B5EF4-FFF2-40B4-BE49-F238E27FC236}">
                    <a16:creationId xmlns:a16="http://schemas.microsoft.com/office/drawing/2014/main" id="{E4A94600-0920-8996-B87E-8E07758AD1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4" name="Line 2781">
                <a:extLst>
                  <a:ext uri="{FF2B5EF4-FFF2-40B4-BE49-F238E27FC236}">
                    <a16:creationId xmlns:a16="http://schemas.microsoft.com/office/drawing/2014/main" id="{1BB867AD-D314-0CFE-A119-8E53D28F14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497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5" name="Line 2782">
                <a:extLst>
                  <a:ext uri="{FF2B5EF4-FFF2-40B4-BE49-F238E27FC236}">
                    <a16:creationId xmlns:a16="http://schemas.microsoft.com/office/drawing/2014/main" id="{FCFCB9D9-1C6D-137F-B5C8-C25626FBF6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403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6" name="Line 2783">
                <a:extLst>
                  <a:ext uri="{FF2B5EF4-FFF2-40B4-BE49-F238E27FC236}">
                    <a16:creationId xmlns:a16="http://schemas.microsoft.com/office/drawing/2014/main" id="{5AE3AADE-C597-205A-EAC3-E4F8EB5275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7" name="Line 2784">
                <a:extLst>
                  <a:ext uri="{FF2B5EF4-FFF2-40B4-BE49-F238E27FC236}">
                    <a16:creationId xmlns:a16="http://schemas.microsoft.com/office/drawing/2014/main" id="{BB7E8149-6E7E-8277-7411-C8C640B289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8" name="Line 2785">
                <a:extLst>
                  <a:ext uri="{FF2B5EF4-FFF2-40B4-BE49-F238E27FC236}">
                    <a16:creationId xmlns:a16="http://schemas.microsoft.com/office/drawing/2014/main" id="{9CAF7EE1-D1C3-99C8-F55B-52E45C2278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520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79" name="Line 2786">
                <a:extLst>
                  <a:ext uri="{FF2B5EF4-FFF2-40B4-BE49-F238E27FC236}">
                    <a16:creationId xmlns:a16="http://schemas.microsoft.com/office/drawing/2014/main" id="{CB60308E-7EEB-5830-B501-7AFCD6AE61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426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0" name="Line 2787">
                <a:extLst>
                  <a:ext uri="{FF2B5EF4-FFF2-40B4-BE49-F238E27FC236}">
                    <a16:creationId xmlns:a16="http://schemas.microsoft.com/office/drawing/2014/main" id="{3D5DED9A-CC37-502F-F416-91A852E196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1" name="Line 2788">
                <a:extLst>
                  <a:ext uri="{FF2B5EF4-FFF2-40B4-BE49-F238E27FC236}">
                    <a16:creationId xmlns:a16="http://schemas.microsoft.com/office/drawing/2014/main" id="{9374B2BC-CD89-5064-6C08-141648A786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2" name="Line 2789">
                <a:extLst>
                  <a:ext uri="{FF2B5EF4-FFF2-40B4-BE49-F238E27FC236}">
                    <a16:creationId xmlns:a16="http://schemas.microsoft.com/office/drawing/2014/main" id="{65921B0F-44DC-8482-A990-05B16F963E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544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3" name="Line 2790">
                <a:extLst>
                  <a:ext uri="{FF2B5EF4-FFF2-40B4-BE49-F238E27FC236}">
                    <a16:creationId xmlns:a16="http://schemas.microsoft.com/office/drawing/2014/main" id="{9056D2B8-19CE-4B4E-04C1-8B992A4449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450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4" name="Line 2791">
                <a:extLst>
                  <a:ext uri="{FF2B5EF4-FFF2-40B4-BE49-F238E27FC236}">
                    <a16:creationId xmlns:a16="http://schemas.microsoft.com/office/drawing/2014/main" id="{2CC4D111-2479-EAE4-1F62-FE0560564A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5" name="Line 2792">
                <a:extLst>
                  <a:ext uri="{FF2B5EF4-FFF2-40B4-BE49-F238E27FC236}">
                    <a16:creationId xmlns:a16="http://schemas.microsoft.com/office/drawing/2014/main" id="{F1378F1B-4C17-24E5-1381-569BEC6708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6" name="Line 2793">
                <a:extLst>
                  <a:ext uri="{FF2B5EF4-FFF2-40B4-BE49-F238E27FC236}">
                    <a16:creationId xmlns:a16="http://schemas.microsoft.com/office/drawing/2014/main" id="{57DC5CB1-478A-ADA6-B01B-12B7030670B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567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7" name="Line 2794">
                <a:extLst>
                  <a:ext uri="{FF2B5EF4-FFF2-40B4-BE49-F238E27FC236}">
                    <a16:creationId xmlns:a16="http://schemas.microsoft.com/office/drawing/2014/main" id="{275D175A-DE4B-0782-0D91-B203061942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473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8" name="Line 2795">
                <a:extLst>
                  <a:ext uri="{FF2B5EF4-FFF2-40B4-BE49-F238E27FC236}">
                    <a16:creationId xmlns:a16="http://schemas.microsoft.com/office/drawing/2014/main" id="{D7EDE550-293D-327B-BA2B-A3E711C1E3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89" name="Line 2796">
                <a:extLst>
                  <a:ext uri="{FF2B5EF4-FFF2-40B4-BE49-F238E27FC236}">
                    <a16:creationId xmlns:a16="http://schemas.microsoft.com/office/drawing/2014/main" id="{6B19A0B8-2796-5E8E-E9E4-4D54835CF9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0" name="Line 2797">
                <a:extLst>
                  <a:ext uri="{FF2B5EF4-FFF2-40B4-BE49-F238E27FC236}">
                    <a16:creationId xmlns:a16="http://schemas.microsoft.com/office/drawing/2014/main" id="{86576260-FA94-00C8-8552-9B5DC0A686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497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1" name="Line 2798">
                <a:extLst>
                  <a:ext uri="{FF2B5EF4-FFF2-40B4-BE49-F238E27FC236}">
                    <a16:creationId xmlns:a16="http://schemas.microsoft.com/office/drawing/2014/main" id="{3CAF278A-6F7F-7145-E61D-5F88A269FC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591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2" name="Line 2799">
                <a:extLst>
                  <a:ext uri="{FF2B5EF4-FFF2-40B4-BE49-F238E27FC236}">
                    <a16:creationId xmlns:a16="http://schemas.microsoft.com/office/drawing/2014/main" id="{F91753B1-6730-D6FE-3AD6-A0EE1C8C3D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3" name="Line 2800">
                <a:extLst>
                  <a:ext uri="{FF2B5EF4-FFF2-40B4-BE49-F238E27FC236}">
                    <a16:creationId xmlns:a16="http://schemas.microsoft.com/office/drawing/2014/main" id="{A6530FC8-2C5C-3176-B0E9-D5C54E167A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4" name="Line 2801">
                <a:extLst>
                  <a:ext uri="{FF2B5EF4-FFF2-40B4-BE49-F238E27FC236}">
                    <a16:creationId xmlns:a16="http://schemas.microsoft.com/office/drawing/2014/main" id="{61952601-F0E5-8D66-72D3-4734AC97A1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520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5" name="Line 2802">
                <a:extLst>
                  <a:ext uri="{FF2B5EF4-FFF2-40B4-BE49-F238E27FC236}">
                    <a16:creationId xmlns:a16="http://schemas.microsoft.com/office/drawing/2014/main" id="{EC1188C8-9C15-655B-9757-C40FB9A9192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614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6" name="Line 2803">
                <a:extLst>
                  <a:ext uri="{FF2B5EF4-FFF2-40B4-BE49-F238E27FC236}">
                    <a16:creationId xmlns:a16="http://schemas.microsoft.com/office/drawing/2014/main" id="{95ED7CA6-439D-A7E5-88CA-DC5EA8678F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544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7" name="Line 2804">
                <a:extLst>
                  <a:ext uri="{FF2B5EF4-FFF2-40B4-BE49-F238E27FC236}">
                    <a16:creationId xmlns:a16="http://schemas.microsoft.com/office/drawing/2014/main" id="{3D1CDABA-E4DE-8FDE-2AD2-3C2A2E94EB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8" name="Line 2805">
                <a:extLst>
                  <a:ext uri="{FF2B5EF4-FFF2-40B4-BE49-F238E27FC236}">
                    <a16:creationId xmlns:a16="http://schemas.microsoft.com/office/drawing/2014/main" id="{233EAFEA-F52B-9B8B-2A0A-9B66B9F430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899" name="Line 2806">
                <a:extLst>
                  <a:ext uri="{FF2B5EF4-FFF2-40B4-BE49-F238E27FC236}">
                    <a16:creationId xmlns:a16="http://schemas.microsoft.com/office/drawing/2014/main" id="{4504CBCA-BEB8-7B3A-73A2-3A3D5E3E74B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637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0" name="Line 2807">
                <a:extLst>
                  <a:ext uri="{FF2B5EF4-FFF2-40B4-BE49-F238E27FC236}">
                    <a16:creationId xmlns:a16="http://schemas.microsoft.com/office/drawing/2014/main" id="{41361035-FC16-AEEA-4B57-3E8B9EC04B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567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1" name="Line 2808">
                <a:extLst>
                  <a:ext uri="{FF2B5EF4-FFF2-40B4-BE49-F238E27FC236}">
                    <a16:creationId xmlns:a16="http://schemas.microsoft.com/office/drawing/2014/main" id="{460DDAAF-BFB1-5085-5C0E-1A05D6F7FE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2" name="Line 2809">
                <a:extLst>
                  <a:ext uri="{FF2B5EF4-FFF2-40B4-BE49-F238E27FC236}">
                    <a16:creationId xmlns:a16="http://schemas.microsoft.com/office/drawing/2014/main" id="{DC3ECC32-4DFB-D850-43CC-1E7ECFB6D8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3" name="Line 2810">
                <a:extLst>
                  <a:ext uri="{FF2B5EF4-FFF2-40B4-BE49-F238E27FC236}">
                    <a16:creationId xmlns:a16="http://schemas.microsoft.com/office/drawing/2014/main" id="{04415DB1-C2E3-77CE-9A2C-FF0DF915AA1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661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4" name="Line 2811">
                <a:extLst>
                  <a:ext uri="{FF2B5EF4-FFF2-40B4-BE49-F238E27FC236}">
                    <a16:creationId xmlns:a16="http://schemas.microsoft.com/office/drawing/2014/main" id="{6087C13C-FCC3-7DC7-595C-121CF282EE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591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5" name="Line 2812">
                <a:extLst>
                  <a:ext uri="{FF2B5EF4-FFF2-40B4-BE49-F238E27FC236}">
                    <a16:creationId xmlns:a16="http://schemas.microsoft.com/office/drawing/2014/main" id="{09147013-5643-FF89-F043-389227FB75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6" name="Line 2813">
                <a:extLst>
                  <a:ext uri="{FF2B5EF4-FFF2-40B4-BE49-F238E27FC236}">
                    <a16:creationId xmlns:a16="http://schemas.microsoft.com/office/drawing/2014/main" id="{0988022D-72B4-6C98-4698-33BDA6EC4E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7" name="Line 2814">
                <a:extLst>
                  <a:ext uri="{FF2B5EF4-FFF2-40B4-BE49-F238E27FC236}">
                    <a16:creationId xmlns:a16="http://schemas.microsoft.com/office/drawing/2014/main" id="{3A9EF129-A264-681D-71BB-EEDC4421D4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684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8" name="Line 2815">
                <a:extLst>
                  <a:ext uri="{FF2B5EF4-FFF2-40B4-BE49-F238E27FC236}">
                    <a16:creationId xmlns:a16="http://schemas.microsoft.com/office/drawing/2014/main" id="{F678720A-E9CE-5EE4-A4C7-21FFA6F1F8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614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09" name="Line 2816">
                <a:extLst>
                  <a:ext uri="{FF2B5EF4-FFF2-40B4-BE49-F238E27FC236}">
                    <a16:creationId xmlns:a16="http://schemas.microsoft.com/office/drawing/2014/main" id="{42EC146B-A3A6-F27C-7043-5F53956F58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910" name="Line 2817">
                <a:extLst>
                  <a:ext uri="{FF2B5EF4-FFF2-40B4-BE49-F238E27FC236}">
                    <a16:creationId xmlns:a16="http://schemas.microsoft.com/office/drawing/2014/main" id="{C92358D2-71E4-C872-B911-BDE0F8C267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20" name="Group 3019">
              <a:extLst>
                <a:ext uri="{FF2B5EF4-FFF2-40B4-BE49-F238E27FC236}">
                  <a16:creationId xmlns:a16="http://schemas.microsoft.com/office/drawing/2014/main" id="{D96FBF78-57F2-27D4-1462-40871264458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629" y="1455"/>
              <a:ext cx="2110" cy="7503"/>
              <a:chOff x="4629" y="1455"/>
              <a:chExt cx="2110" cy="7503"/>
            </a:xfrm>
          </p:grpSpPr>
          <p:sp>
            <p:nvSpPr>
              <p:cNvPr id="26511" name="Line 2819">
                <a:extLst>
                  <a:ext uri="{FF2B5EF4-FFF2-40B4-BE49-F238E27FC236}">
                    <a16:creationId xmlns:a16="http://schemas.microsoft.com/office/drawing/2014/main" id="{D59FF4AA-1E71-E462-9BDA-72389A5D6B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708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12" name="Line 2820">
                <a:extLst>
                  <a:ext uri="{FF2B5EF4-FFF2-40B4-BE49-F238E27FC236}">
                    <a16:creationId xmlns:a16="http://schemas.microsoft.com/office/drawing/2014/main" id="{98E43087-5366-68AB-CAFA-09A7B719DC6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637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13" name="Line 2821">
                <a:extLst>
                  <a:ext uri="{FF2B5EF4-FFF2-40B4-BE49-F238E27FC236}">
                    <a16:creationId xmlns:a16="http://schemas.microsoft.com/office/drawing/2014/main" id="{34950009-3BEF-35A0-2A1C-BBD487D6E4D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14" name="Line 2822">
                <a:extLst>
                  <a:ext uri="{FF2B5EF4-FFF2-40B4-BE49-F238E27FC236}">
                    <a16:creationId xmlns:a16="http://schemas.microsoft.com/office/drawing/2014/main" id="{9F2CB2F4-4853-AC49-77A0-F1E5BCD6DC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15" name="Line 2823">
                <a:extLst>
                  <a:ext uri="{FF2B5EF4-FFF2-40B4-BE49-F238E27FC236}">
                    <a16:creationId xmlns:a16="http://schemas.microsoft.com/office/drawing/2014/main" id="{A94BC94C-7B37-EBDE-F651-C7371021D91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661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16" name="Line 2824">
                <a:extLst>
                  <a:ext uri="{FF2B5EF4-FFF2-40B4-BE49-F238E27FC236}">
                    <a16:creationId xmlns:a16="http://schemas.microsoft.com/office/drawing/2014/main" id="{8B48E76F-D333-EB00-25C6-074ECCAA3C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731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17" name="Line 2825">
                <a:extLst>
                  <a:ext uri="{FF2B5EF4-FFF2-40B4-BE49-F238E27FC236}">
                    <a16:creationId xmlns:a16="http://schemas.microsoft.com/office/drawing/2014/main" id="{2D14586C-C140-4D8D-D875-A462094394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18" name="Line 2826">
                <a:extLst>
                  <a:ext uri="{FF2B5EF4-FFF2-40B4-BE49-F238E27FC236}">
                    <a16:creationId xmlns:a16="http://schemas.microsoft.com/office/drawing/2014/main" id="{3DB7C77F-85A4-0133-3E28-A589F0BD4E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19" name="Line 2827">
                <a:extLst>
                  <a:ext uri="{FF2B5EF4-FFF2-40B4-BE49-F238E27FC236}">
                    <a16:creationId xmlns:a16="http://schemas.microsoft.com/office/drawing/2014/main" id="{81AE2ED7-514C-C5F2-4728-F9E2B07B8A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684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0" name="Line 2828">
                <a:extLst>
                  <a:ext uri="{FF2B5EF4-FFF2-40B4-BE49-F238E27FC236}">
                    <a16:creationId xmlns:a16="http://schemas.microsoft.com/office/drawing/2014/main" id="{5AA9FF41-7EFF-9D41-5377-5DF7712CA5C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755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1" name="Line 2829">
                <a:extLst>
                  <a:ext uri="{FF2B5EF4-FFF2-40B4-BE49-F238E27FC236}">
                    <a16:creationId xmlns:a16="http://schemas.microsoft.com/office/drawing/2014/main" id="{DCD2BBDB-C5CB-9CA5-0E1E-C44FA1B05B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708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2" name="Line 2830">
                <a:extLst>
                  <a:ext uri="{FF2B5EF4-FFF2-40B4-BE49-F238E27FC236}">
                    <a16:creationId xmlns:a16="http://schemas.microsoft.com/office/drawing/2014/main" id="{CFB1A7DC-9B7F-1899-C84A-48FA1788DA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3" name="Line 2831">
                <a:extLst>
                  <a:ext uri="{FF2B5EF4-FFF2-40B4-BE49-F238E27FC236}">
                    <a16:creationId xmlns:a16="http://schemas.microsoft.com/office/drawing/2014/main" id="{CB8EE045-4E76-F9E8-E8AD-C2C8F4BF9D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4" name="Line 2832">
                <a:extLst>
                  <a:ext uri="{FF2B5EF4-FFF2-40B4-BE49-F238E27FC236}">
                    <a16:creationId xmlns:a16="http://schemas.microsoft.com/office/drawing/2014/main" id="{186AC299-1FEF-D7A9-0E58-8DC5E36F97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7787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5" name="Line 2833">
                <a:extLst>
                  <a:ext uri="{FF2B5EF4-FFF2-40B4-BE49-F238E27FC236}">
                    <a16:creationId xmlns:a16="http://schemas.microsoft.com/office/drawing/2014/main" id="{E3817089-B20F-AC87-5403-AF5AE65876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731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6" name="Line 2834">
                <a:extLst>
                  <a:ext uri="{FF2B5EF4-FFF2-40B4-BE49-F238E27FC236}">
                    <a16:creationId xmlns:a16="http://schemas.microsoft.com/office/drawing/2014/main" id="{87AFE9D3-6E8A-0637-8642-BC6BE2A44B8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7" name="Line 2835">
                <a:extLst>
                  <a:ext uri="{FF2B5EF4-FFF2-40B4-BE49-F238E27FC236}">
                    <a16:creationId xmlns:a16="http://schemas.microsoft.com/office/drawing/2014/main" id="{04526D0E-3291-BAEE-A2AC-8A768E5481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8" name="Line 2836">
                <a:extLst>
                  <a:ext uri="{FF2B5EF4-FFF2-40B4-BE49-F238E27FC236}">
                    <a16:creationId xmlns:a16="http://schemas.microsoft.com/office/drawing/2014/main" id="{5320A49A-6BB7-3E78-B7DA-28A543D841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802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29" name="Line 2837">
                <a:extLst>
                  <a:ext uri="{FF2B5EF4-FFF2-40B4-BE49-F238E27FC236}">
                    <a16:creationId xmlns:a16="http://schemas.microsoft.com/office/drawing/2014/main" id="{C27D3353-DB54-4049-E4C1-D3B0DF2EEE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7552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0" name="Line 2838">
                <a:extLst>
                  <a:ext uri="{FF2B5EF4-FFF2-40B4-BE49-F238E27FC236}">
                    <a16:creationId xmlns:a16="http://schemas.microsoft.com/office/drawing/2014/main" id="{2D0B9BCC-5A6B-99E9-51E2-5EBBDFFCF0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1" name="Line 2839">
                <a:extLst>
                  <a:ext uri="{FF2B5EF4-FFF2-40B4-BE49-F238E27FC236}">
                    <a16:creationId xmlns:a16="http://schemas.microsoft.com/office/drawing/2014/main" id="{014655D0-6E8C-6317-E748-018DD0B6803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2" name="Line 2840">
                <a:extLst>
                  <a:ext uri="{FF2B5EF4-FFF2-40B4-BE49-F238E27FC236}">
                    <a16:creationId xmlns:a16="http://schemas.microsoft.com/office/drawing/2014/main" id="{C09A2919-4D16-986F-7C29-9AA1D3751E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825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3" name="Line 2841">
                <a:extLst>
                  <a:ext uri="{FF2B5EF4-FFF2-40B4-BE49-F238E27FC236}">
                    <a16:creationId xmlns:a16="http://schemas.microsoft.com/office/drawing/2014/main" id="{07C6B811-8A9E-BAF8-FE17-F62924A152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7787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4" name="Line 2842">
                <a:extLst>
                  <a:ext uri="{FF2B5EF4-FFF2-40B4-BE49-F238E27FC236}">
                    <a16:creationId xmlns:a16="http://schemas.microsoft.com/office/drawing/2014/main" id="{2A2189E3-1AE8-630F-08AA-9BECE6DD3E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5" name="Line 2843">
                <a:extLst>
                  <a:ext uri="{FF2B5EF4-FFF2-40B4-BE49-F238E27FC236}">
                    <a16:creationId xmlns:a16="http://schemas.microsoft.com/office/drawing/2014/main" id="{6E261C77-C8C4-2D1E-1B33-0DB29D96A4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6" name="Line 2844">
                <a:extLst>
                  <a:ext uri="{FF2B5EF4-FFF2-40B4-BE49-F238E27FC236}">
                    <a16:creationId xmlns:a16="http://schemas.microsoft.com/office/drawing/2014/main" id="{5C0288B5-33FB-A219-0133-C1A0584DCA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848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7" name="Line 2845">
                <a:extLst>
                  <a:ext uri="{FF2B5EF4-FFF2-40B4-BE49-F238E27FC236}">
                    <a16:creationId xmlns:a16="http://schemas.microsoft.com/office/drawing/2014/main" id="{9FFD1BCA-24EE-B901-499B-C3C966B3890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8022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8" name="Line 2846">
                <a:extLst>
                  <a:ext uri="{FF2B5EF4-FFF2-40B4-BE49-F238E27FC236}">
                    <a16:creationId xmlns:a16="http://schemas.microsoft.com/office/drawing/2014/main" id="{7FE0DD25-E040-AF6B-2C2A-D90375EE10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39" name="Line 2847">
                <a:extLst>
                  <a:ext uri="{FF2B5EF4-FFF2-40B4-BE49-F238E27FC236}">
                    <a16:creationId xmlns:a16="http://schemas.microsoft.com/office/drawing/2014/main" id="{BFB63E13-7061-D701-B382-57A1A4DA2C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0" name="Line 2848">
                <a:extLst>
                  <a:ext uri="{FF2B5EF4-FFF2-40B4-BE49-F238E27FC236}">
                    <a16:creationId xmlns:a16="http://schemas.microsoft.com/office/drawing/2014/main" id="{A5F4B243-DA84-30E1-0631-C7B1A7404E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825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1" name="Line 2849">
                <a:extLst>
                  <a:ext uri="{FF2B5EF4-FFF2-40B4-BE49-F238E27FC236}">
                    <a16:creationId xmlns:a16="http://schemas.microsoft.com/office/drawing/2014/main" id="{72798F38-EBFC-5D9C-C306-22A4F83976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872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2" name="Line 2850">
                <a:extLst>
                  <a:ext uri="{FF2B5EF4-FFF2-40B4-BE49-F238E27FC236}">
                    <a16:creationId xmlns:a16="http://schemas.microsoft.com/office/drawing/2014/main" id="{295E56FC-4A18-0908-AC33-94CDBFB119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848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3" name="Line 2851">
                <a:extLst>
                  <a:ext uri="{FF2B5EF4-FFF2-40B4-BE49-F238E27FC236}">
                    <a16:creationId xmlns:a16="http://schemas.microsoft.com/office/drawing/2014/main" id="{C9D76058-3D9E-1713-D012-471F534D955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4" name="Line 2852">
                <a:extLst>
                  <a:ext uri="{FF2B5EF4-FFF2-40B4-BE49-F238E27FC236}">
                    <a16:creationId xmlns:a16="http://schemas.microsoft.com/office/drawing/2014/main" id="{3AAC20E0-6994-D236-F3A4-320F0C4C57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5" name="Line 2853">
                <a:extLst>
                  <a:ext uri="{FF2B5EF4-FFF2-40B4-BE49-F238E27FC236}">
                    <a16:creationId xmlns:a16="http://schemas.microsoft.com/office/drawing/2014/main" id="{3A740AF8-CD5D-9EC3-E546-F9A0EAD4FB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872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6" name="Line 2854">
                <a:extLst>
                  <a:ext uri="{FF2B5EF4-FFF2-40B4-BE49-F238E27FC236}">
                    <a16:creationId xmlns:a16="http://schemas.microsoft.com/office/drawing/2014/main" id="{9AA48E28-4E65-C4B5-678E-224EEA25B8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895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7" name="Line 2855">
                <a:extLst>
                  <a:ext uri="{FF2B5EF4-FFF2-40B4-BE49-F238E27FC236}">
                    <a16:creationId xmlns:a16="http://schemas.microsoft.com/office/drawing/2014/main" id="{3021D2D8-CE0D-FC99-38CF-E26A576E0C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8" name="Line 2856">
                <a:extLst>
                  <a:ext uri="{FF2B5EF4-FFF2-40B4-BE49-F238E27FC236}">
                    <a16:creationId xmlns:a16="http://schemas.microsoft.com/office/drawing/2014/main" id="{480C4839-CC6F-10EB-6AF0-92DD23047B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678" y="145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49" name="Line 2857">
                <a:extLst>
                  <a:ext uri="{FF2B5EF4-FFF2-40B4-BE49-F238E27FC236}">
                    <a16:creationId xmlns:a16="http://schemas.microsoft.com/office/drawing/2014/main" id="{45D4D48B-38AE-BEAD-9C30-FA8F8C5856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901" y="1455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0" name="Line 2858">
                <a:extLst>
                  <a:ext uri="{FF2B5EF4-FFF2-40B4-BE49-F238E27FC236}">
                    <a16:creationId xmlns:a16="http://schemas.microsoft.com/office/drawing/2014/main" id="{8E0BBB27-2BC8-9462-F0CB-A683DCB2D6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6096" y="145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1" name="Line 2859">
                <a:extLst>
                  <a:ext uri="{FF2B5EF4-FFF2-40B4-BE49-F238E27FC236}">
                    <a16:creationId xmlns:a16="http://schemas.microsoft.com/office/drawing/2014/main" id="{61674145-C3E6-A35A-9BE2-A5F8E6E6CA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2" name="Line 2860">
                <a:extLst>
                  <a:ext uri="{FF2B5EF4-FFF2-40B4-BE49-F238E27FC236}">
                    <a16:creationId xmlns:a16="http://schemas.microsoft.com/office/drawing/2014/main" id="{5E57E95A-FF3F-5CBB-3B53-A21ACCD3B8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3" name="Line 2861">
                <a:extLst>
                  <a:ext uri="{FF2B5EF4-FFF2-40B4-BE49-F238E27FC236}">
                    <a16:creationId xmlns:a16="http://schemas.microsoft.com/office/drawing/2014/main" id="{7A47BFF7-90EB-0F68-05AD-DE42F55909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4" name="Line 2862">
                <a:extLst>
                  <a:ext uri="{FF2B5EF4-FFF2-40B4-BE49-F238E27FC236}">
                    <a16:creationId xmlns:a16="http://schemas.microsoft.com/office/drawing/2014/main" id="{A984B379-CF20-0588-1D6B-0E69E4DE21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5" name="Line 2863">
                <a:extLst>
                  <a:ext uri="{FF2B5EF4-FFF2-40B4-BE49-F238E27FC236}">
                    <a16:creationId xmlns:a16="http://schemas.microsoft.com/office/drawing/2014/main" id="{F42DBDEC-D81B-13E7-853F-F4E1083ECA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6" name="Line 2864">
                <a:extLst>
                  <a:ext uri="{FF2B5EF4-FFF2-40B4-BE49-F238E27FC236}">
                    <a16:creationId xmlns:a16="http://schemas.microsoft.com/office/drawing/2014/main" id="{545D546E-9835-F217-1670-8C0D2BB87B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7" name="Line 2865">
                <a:extLst>
                  <a:ext uri="{FF2B5EF4-FFF2-40B4-BE49-F238E27FC236}">
                    <a16:creationId xmlns:a16="http://schemas.microsoft.com/office/drawing/2014/main" id="{86259036-EC9A-9292-DE1F-FB12637254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8" name="Line 2866">
                <a:extLst>
                  <a:ext uri="{FF2B5EF4-FFF2-40B4-BE49-F238E27FC236}">
                    <a16:creationId xmlns:a16="http://schemas.microsoft.com/office/drawing/2014/main" id="{38A0F8DA-77BB-A771-C199-5565E289D3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59" name="Line 2867">
                <a:extLst>
                  <a:ext uri="{FF2B5EF4-FFF2-40B4-BE49-F238E27FC236}">
                    <a16:creationId xmlns:a16="http://schemas.microsoft.com/office/drawing/2014/main" id="{CCF56F84-7972-E94D-08F6-236B8F3383B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0" name="Line 2868">
                <a:extLst>
                  <a:ext uri="{FF2B5EF4-FFF2-40B4-BE49-F238E27FC236}">
                    <a16:creationId xmlns:a16="http://schemas.microsoft.com/office/drawing/2014/main" id="{CF7D5B50-2209-7B59-4B26-77E5B3D5CF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1" name="Line 2869">
                <a:extLst>
                  <a:ext uri="{FF2B5EF4-FFF2-40B4-BE49-F238E27FC236}">
                    <a16:creationId xmlns:a16="http://schemas.microsoft.com/office/drawing/2014/main" id="{643B54A0-124E-8497-101E-8011C1C71FA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2" name="Line 2870">
                <a:extLst>
                  <a:ext uri="{FF2B5EF4-FFF2-40B4-BE49-F238E27FC236}">
                    <a16:creationId xmlns:a16="http://schemas.microsoft.com/office/drawing/2014/main" id="{0F9F1D9B-F2A0-91A2-4F94-6822D43DE1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3" name="Line 2871">
                <a:extLst>
                  <a:ext uri="{FF2B5EF4-FFF2-40B4-BE49-F238E27FC236}">
                    <a16:creationId xmlns:a16="http://schemas.microsoft.com/office/drawing/2014/main" id="{E06346C7-8A68-5440-534D-031F77E90F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4" name="Line 2872">
                <a:extLst>
                  <a:ext uri="{FF2B5EF4-FFF2-40B4-BE49-F238E27FC236}">
                    <a16:creationId xmlns:a16="http://schemas.microsoft.com/office/drawing/2014/main" id="{1B6C56D9-5E6A-744A-1D16-832554540D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5" name="Line 2873">
                <a:extLst>
                  <a:ext uri="{FF2B5EF4-FFF2-40B4-BE49-F238E27FC236}">
                    <a16:creationId xmlns:a16="http://schemas.microsoft.com/office/drawing/2014/main" id="{C3BA929A-C084-F65A-63AD-DE2C7C77B0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6" name="Line 2874">
                <a:extLst>
                  <a:ext uri="{FF2B5EF4-FFF2-40B4-BE49-F238E27FC236}">
                    <a16:creationId xmlns:a16="http://schemas.microsoft.com/office/drawing/2014/main" id="{F8009ABE-2DF8-A9F4-47B8-D1625A0CB1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7" name="Line 2875">
                <a:extLst>
                  <a:ext uri="{FF2B5EF4-FFF2-40B4-BE49-F238E27FC236}">
                    <a16:creationId xmlns:a16="http://schemas.microsoft.com/office/drawing/2014/main" id="{DEE658AD-8EE4-B71B-1ED3-5F40A4BF22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8" name="Line 2876">
                <a:extLst>
                  <a:ext uri="{FF2B5EF4-FFF2-40B4-BE49-F238E27FC236}">
                    <a16:creationId xmlns:a16="http://schemas.microsoft.com/office/drawing/2014/main" id="{D563ECF3-BB31-B2DA-FBE6-5866370F7C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69" name="Line 2877">
                <a:extLst>
                  <a:ext uri="{FF2B5EF4-FFF2-40B4-BE49-F238E27FC236}">
                    <a16:creationId xmlns:a16="http://schemas.microsoft.com/office/drawing/2014/main" id="{28B3132E-5E0B-EF25-A92F-1C4AD93A22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0" name="Line 2878">
                <a:extLst>
                  <a:ext uri="{FF2B5EF4-FFF2-40B4-BE49-F238E27FC236}">
                    <a16:creationId xmlns:a16="http://schemas.microsoft.com/office/drawing/2014/main" id="{04F72AB1-4BD1-37F9-A024-5027B7347E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1" name="Line 2879">
                <a:extLst>
                  <a:ext uri="{FF2B5EF4-FFF2-40B4-BE49-F238E27FC236}">
                    <a16:creationId xmlns:a16="http://schemas.microsoft.com/office/drawing/2014/main" id="{25858AC4-2F86-AC76-1288-BFDC2B7FA0D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2" name="Line 2880">
                <a:extLst>
                  <a:ext uri="{FF2B5EF4-FFF2-40B4-BE49-F238E27FC236}">
                    <a16:creationId xmlns:a16="http://schemas.microsoft.com/office/drawing/2014/main" id="{8391C59B-B0A8-2169-7749-9A90616DBE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3" name="Line 2881">
                <a:extLst>
                  <a:ext uri="{FF2B5EF4-FFF2-40B4-BE49-F238E27FC236}">
                    <a16:creationId xmlns:a16="http://schemas.microsoft.com/office/drawing/2014/main" id="{228CBA1E-75F5-08CC-0C05-A35CB1C2B5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4" name="Line 2882">
                <a:extLst>
                  <a:ext uri="{FF2B5EF4-FFF2-40B4-BE49-F238E27FC236}">
                    <a16:creationId xmlns:a16="http://schemas.microsoft.com/office/drawing/2014/main" id="{6284390C-CE91-0FA0-42A4-725FFB6029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5" name="Line 2883">
                <a:extLst>
                  <a:ext uri="{FF2B5EF4-FFF2-40B4-BE49-F238E27FC236}">
                    <a16:creationId xmlns:a16="http://schemas.microsoft.com/office/drawing/2014/main" id="{C60A2951-EAD7-49B2-5218-288A8D053D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6" name="Line 2884">
                <a:extLst>
                  <a:ext uri="{FF2B5EF4-FFF2-40B4-BE49-F238E27FC236}">
                    <a16:creationId xmlns:a16="http://schemas.microsoft.com/office/drawing/2014/main" id="{84AF55B8-DC3B-CACA-6873-CAF130C064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7" name="Line 2885">
                <a:extLst>
                  <a:ext uri="{FF2B5EF4-FFF2-40B4-BE49-F238E27FC236}">
                    <a16:creationId xmlns:a16="http://schemas.microsoft.com/office/drawing/2014/main" id="{B0CAC3FD-67E2-BCE9-C0DC-8B8057C7B2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8" name="Line 2886">
                <a:extLst>
                  <a:ext uri="{FF2B5EF4-FFF2-40B4-BE49-F238E27FC236}">
                    <a16:creationId xmlns:a16="http://schemas.microsoft.com/office/drawing/2014/main" id="{E1EEFECD-9390-78CD-E97F-4ACC2F30D77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79" name="Line 2887">
                <a:extLst>
                  <a:ext uri="{FF2B5EF4-FFF2-40B4-BE49-F238E27FC236}">
                    <a16:creationId xmlns:a16="http://schemas.microsoft.com/office/drawing/2014/main" id="{7F4911F3-7A9D-0C52-842B-61CE4F060F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0" name="Line 2888">
                <a:extLst>
                  <a:ext uri="{FF2B5EF4-FFF2-40B4-BE49-F238E27FC236}">
                    <a16:creationId xmlns:a16="http://schemas.microsoft.com/office/drawing/2014/main" id="{2245024A-6FE1-0B24-F05C-BC557B8938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1" name="Line 2889">
                <a:extLst>
                  <a:ext uri="{FF2B5EF4-FFF2-40B4-BE49-F238E27FC236}">
                    <a16:creationId xmlns:a16="http://schemas.microsoft.com/office/drawing/2014/main" id="{8FA4E370-B1E7-9D56-E7C0-2C913F3E766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2" name="Line 2890">
                <a:extLst>
                  <a:ext uri="{FF2B5EF4-FFF2-40B4-BE49-F238E27FC236}">
                    <a16:creationId xmlns:a16="http://schemas.microsoft.com/office/drawing/2014/main" id="{F3B163EA-AE64-ACBA-F176-3136490989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3" name="Line 2891">
                <a:extLst>
                  <a:ext uri="{FF2B5EF4-FFF2-40B4-BE49-F238E27FC236}">
                    <a16:creationId xmlns:a16="http://schemas.microsoft.com/office/drawing/2014/main" id="{C457C096-EBD7-E3C7-7BD4-4C70C4A61B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4" name="Line 2892">
                <a:extLst>
                  <a:ext uri="{FF2B5EF4-FFF2-40B4-BE49-F238E27FC236}">
                    <a16:creationId xmlns:a16="http://schemas.microsoft.com/office/drawing/2014/main" id="{9020DE6C-F7B1-328D-24C8-DBDB4EE6FA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5" name="Line 2893">
                <a:extLst>
                  <a:ext uri="{FF2B5EF4-FFF2-40B4-BE49-F238E27FC236}">
                    <a16:creationId xmlns:a16="http://schemas.microsoft.com/office/drawing/2014/main" id="{705DAB2C-2508-4719-B2F8-82D2DEE806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6" name="Line 2894">
                <a:extLst>
                  <a:ext uri="{FF2B5EF4-FFF2-40B4-BE49-F238E27FC236}">
                    <a16:creationId xmlns:a16="http://schemas.microsoft.com/office/drawing/2014/main" id="{4366B698-2FC4-ABFC-32E2-FDEE634FE8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7" name="Line 2895">
                <a:extLst>
                  <a:ext uri="{FF2B5EF4-FFF2-40B4-BE49-F238E27FC236}">
                    <a16:creationId xmlns:a16="http://schemas.microsoft.com/office/drawing/2014/main" id="{F05B74C0-D757-9670-DE2B-62A5DE8008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8" name="Line 2896">
                <a:extLst>
                  <a:ext uri="{FF2B5EF4-FFF2-40B4-BE49-F238E27FC236}">
                    <a16:creationId xmlns:a16="http://schemas.microsoft.com/office/drawing/2014/main" id="{AA0CBECB-546E-5541-48AE-CD3ECD5393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89" name="Line 2897">
                <a:extLst>
                  <a:ext uri="{FF2B5EF4-FFF2-40B4-BE49-F238E27FC236}">
                    <a16:creationId xmlns:a16="http://schemas.microsoft.com/office/drawing/2014/main" id="{02D20CB8-8AB1-CD71-436E-EC0B8AB084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0" name="Line 2898">
                <a:extLst>
                  <a:ext uri="{FF2B5EF4-FFF2-40B4-BE49-F238E27FC236}">
                    <a16:creationId xmlns:a16="http://schemas.microsoft.com/office/drawing/2014/main" id="{48D54077-17AF-F2AE-3549-DEAA71B5AB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1" name="Line 2899">
                <a:extLst>
                  <a:ext uri="{FF2B5EF4-FFF2-40B4-BE49-F238E27FC236}">
                    <a16:creationId xmlns:a16="http://schemas.microsoft.com/office/drawing/2014/main" id="{D80FB5DC-4440-A593-64ED-53E720BC1C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2" name="Line 2900">
                <a:extLst>
                  <a:ext uri="{FF2B5EF4-FFF2-40B4-BE49-F238E27FC236}">
                    <a16:creationId xmlns:a16="http://schemas.microsoft.com/office/drawing/2014/main" id="{B7C096F5-6FED-DFAA-4CBC-7E4D456026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3" name="Line 2901">
                <a:extLst>
                  <a:ext uri="{FF2B5EF4-FFF2-40B4-BE49-F238E27FC236}">
                    <a16:creationId xmlns:a16="http://schemas.microsoft.com/office/drawing/2014/main" id="{6DB98585-0629-9E8A-40E5-0B8A40887F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4" name="Line 2902">
                <a:extLst>
                  <a:ext uri="{FF2B5EF4-FFF2-40B4-BE49-F238E27FC236}">
                    <a16:creationId xmlns:a16="http://schemas.microsoft.com/office/drawing/2014/main" id="{5D7A79BD-C6D9-80AE-0A73-69916E04F6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5" name="Line 2903">
                <a:extLst>
                  <a:ext uri="{FF2B5EF4-FFF2-40B4-BE49-F238E27FC236}">
                    <a16:creationId xmlns:a16="http://schemas.microsoft.com/office/drawing/2014/main" id="{5D271CF7-EC02-EAC9-C387-B15743F860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6" name="Line 2904">
                <a:extLst>
                  <a:ext uri="{FF2B5EF4-FFF2-40B4-BE49-F238E27FC236}">
                    <a16:creationId xmlns:a16="http://schemas.microsoft.com/office/drawing/2014/main" id="{5EE80B3A-FE97-2212-135F-C245CD7781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7" name="Line 2905">
                <a:extLst>
                  <a:ext uri="{FF2B5EF4-FFF2-40B4-BE49-F238E27FC236}">
                    <a16:creationId xmlns:a16="http://schemas.microsoft.com/office/drawing/2014/main" id="{3E704066-5A81-67DF-A3CC-15FFF430082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8" name="Line 2906">
                <a:extLst>
                  <a:ext uri="{FF2B5EF4-FFF2-40B4-BE49-F238E27FC236}">
                    <a16:creationId xmlns:a16="http://schemas.microsoft.com/office/drawing/2014/main" id="{9544A0E9-690D-13BA-B370-9553D9529A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99" name="Line 2907">
                <a:extLst>
                  <a:ext uri="{FF2B5EF4-FFF2-40B4-BE49-F238E27FC236}">
                    <a16:creationId xmlns:a16="http://schemas.microsoft.com/office/drawing/2014/main" id="{74583F9E-4F18-F796-0ECD-5FFF1F1C07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0" name="Line 2908">
                <a:extLst>
                  <a:ext uri="{FF2B5EF4-FFF2-40B4-BE49-F238E27FC236}">
                    <a16:creationId xmlns:a16="http://schemas.microsoft.com/office/drawing/2014/main" id="{90E4DA02-A093-45B4-336D-89781CB7F3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1" name="Line 2909">
                <a:extLst>
                  <a:ext uri="{FF2B5EF4-FFF2-40B4-BE49-F238E27FC236}">
                    <a16:creationId xmlns:a16="http://schemas.microsoft.com/office/drawing/2014/main" id="{88B51406-9278-F871-BDD6-2A6D9519BFA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2" name="Line 2910">
                <a:extLst>
                  <a:ext uri="{FF2B5EF4-FFF2-40B4-BE49-F238E27FC236}">
                    <a16:creationId xmlns:a16="http://schemas.microsoft.com/office/drawing/2014/main" id="{780F60D2-16CF-830D-100C-ED2B37FDDE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3" name="Line 2911">
                <a:extLst>
                  <a:ext uri="{FF2B5EF4-FFF2-40B4-BE49-F238E27FC236}">
                    <a16:creationId xmlns:a16="http://schemas.microsoft.com/office/drawing/2014/main" id="{A6F85266-8C63-CA4E-A569-76E81B6EDF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4" name="Line 2912">
                <a:extLst>
                  <a:ext uri="{FF2B5EF4-FFF2-40B4-BE49-F238E27FC236}">
                    <a16:creationId xmlns:a16="http://schemas.microsoft.com/office/drawing/2014/main" id="{C3D325CF-54F6-84FB-E2D1-1952B73A552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5" name="Line 2913">
                <a:extLst>
                  <a:ext uri="{FF2B5EF4-FFF2-40B4-BE49-F238E27FC236}">
                    <a16:creationId xmlns:a16="http://schemas.microsoft.com/office/drawing/2014/main" id="{52C8C6C8-63EB-C125-7DD3-FB92A14ED3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6" name="Line 2914">
                <a:extLst>
                  <a:ext uri="{FF2B5EF4-FFF2-40B4-BE49-F238E27FC236}">
                    <a16:creationId xmlns:a16="http://schemas.microsoft.com/office/drawing/2014/main" id="{1B035028-B1D7-6E6F-87F5-109CB98833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7" name="Line 2915">
                <a:extLst>
                  <a:ext uri="{FF2B5EF4-FFF2-40B4-BE49-F238E27FC236}">
                    <a16:creationId xmlns:a16="http://schemas.microsoft.com/office/drawing/2014/main" id="{55D4EE0C-FE09-1683-6F9C-61F2C21DBA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8" name="Line 2916">
                <a:extLst>
                  <a:ext uri="{FF2B5EF4-FFF2-40B4-BE49-F238E27FC236}">
                    <a16:creationId xmlns:a16="http://schemas.microsoft.com/office/drawing/2014/main" id="{651163B3-B3A5-1A1A-535C-10D15243DA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09" name="Line 2917">
                <a:extLst>
                  <a:ext uri="{FF2B5EF4-FFF2-40B4-BE49-F238E27FC236}">
                    <a16:creationId xmlns:a16="http://schemas.microsoft.com/office/drawing/2014/main" id="{AEA2D55A-75E5-EAC0-1A61-DFDD9E2D977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10" name="Line 2918">
                <a:extLst>
                  <a:ext uri="{FF2B5EF4-FFF2-40B4-BE49-F238E27FC236}">
                    <a16:creationId xmlns:a16="http://schemas.microsoft.com/office/drawing/2014/main" id="{85184A76-7CFB-53F1-7781-0E48458140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11" name="Line 2919">
                <a:extLst>
                  <a:ext uri="{FF2B5EF4-FFF2-40B4-BE49-F238E27FC236}">
                    <a16:creationId xmlns:a16="http://schemas.microsoft.com/office/drawing/2014/main" id="{37E1183E-478B-7391-2160-586323D5673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12" name="Line 2920">
                <a:extLst>
                  <a:ext uri="{FF2B5EF4-FFF2-40B4-BE49-F238E27FC236}">
                    <a16:creationId xmlns:a16="http://schemas.microsoft.com/office/drawing/2014/main" id="{0974F535-DD76-7B3D-97E8-FD15CD1D5E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6733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13" name="Rectangle 2921">
                <a:extLst>
                  <a:ext uri="{FF2B5EF4-FFF2-40B4-BE49-F238E27FC236}">
                    <a16:creationId xmlns:a16="http://schemas.microsoft.com/office/drawing/2014/main" id="{5F3CE6ED-1AB1-0CC4-2121-27172CE42E8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029" y="1476"/>
                <a:ext cx="447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Juni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14" name="Rectangle 2922">
                <a:extLst>
                  <a:ext uri="{FF2B5EF4-FFF2-40B4-BE49-F238E27FC236}">
                    <a16:creationId xmlns:a16="http://schemas.microsoft.com/office/drawing/2014/main" id="{F3A1F526-2DB7-6D82-75E4-3E9C2BEE00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15" name="Rectangle 2923">
                <a:extLst>
                  <a:ext uri="{FF2B5EF4-FFF2-40B4-BE49-F238E27FC236}">
                    <a16:creationId xmlns:a16="http://schemas.microsoft.com/office/drawing/2014/main" id="{DD96154C-2B8F-5E97-27C6-245360AFFFE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1750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16" name="Rectangle 2924">
                <a:extLst>
                  <a:ext uri="{FF2B5EF4-FFF2-40B4-BE49-F238E27FC236}">
                    <a16:creationId xmlns:a16="http://schemas.microsoft.com/office/drawing/2014/main" id="{077D4B07-680A-9783-5F82-AA2866E8B7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36" y="1714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17" name="Rectangle 2925">
                <a:extLst>
                  <a:ext uri="{FF2B5EF4-FFF2-40B4-BE49-F238E27FC236}">
                    <a16:creationId xmlns:a16="http://schemas.microsoft.com/office/drawing/2014/main" id="{054F6DA3-6654-BC0A-071B-1CA8B1E394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18" name="Rectangle 2926">
                <a:extLst>
                  <a:ext uri="{FF2B5EF4-FFF2-40B4-BE49-F238E27FC236}">
                    <a16:creationId xmlns:a16="http://schemas.microsoft.com/office/drawing/2014/main" id="{64CDAB1D-5800-C1A1-3EA3-2C86BEB027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1984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19" name="Rectangle 2927">
                <a:extLst>
                  <a:ext uri="{FF2B5EF4-FFF2-40B4-BE49-F238E27FC236}">
                    <a16:creationId xmlns:a16="http://schemas.microsoft.com/office/drawing/2014/main" id="{64D417DA-F0E7-4556-16E6-6DB2384F025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0" name="Rectangle 2928">
                <a:extLst>
                  <a:ext uri="{FF2B5EF4-FFF2-40B4-BE49-F238E27FC236}">
                    <a16:creationId xmlns:a16="http://schemas.microsoft.com/office/drawing/2014/main" id="{B01AE993-C418-3B82-DF99-B4FBD525C8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2219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1" name="Rectangle 2929">
                <a:extLst>
                  <a:ext uri="{FF2B5EF4-FFF2-40B4-BE49-F238E27FC236}">
                    <a16:creationId xmlns:a16="http://schemas.microsoft.com/office/drawing/2014/main" id="{9569099C-F1FD-EE59-7386-4B537340953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2" name="Rectangle 2930">
                <a:extLst>
                  <a:ext uri="{FF2B5EF4-FFF2-40B4-BE49-F238E27FC236}">
                    <a16:creationId xmlns:a16="http://schemas.microsoft.com/office/drawing/2014/main" id="{E670D896-E4D8-9550-4949-235811FA55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2454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3" name="Rectangle 2931">
                <a:extLst>
                  <a:ext uri="{FF2B5EF4-FFF2-40B4-BE49-F238E27FC236}">
                    <a16:creationId xmlns:a16="http://schemas.microsoft.com/office/drawing/2014/main" id="{AAEC5E24-36AA-D212-A515-F224B3EFED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398" y="2550"/>
                <a:ext cx="337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Fronleichnam*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4" name="Rectangle 2932">
                <a:extLst>
                  <a:ext uri="{FF2B5EF4-FFF2-40B4-BE49-F238E27FC236}">
                    <a16:creationId xmlns:a16="http://schemas.microsoft.com/office/drawing/2014/main" id="{B04381C4-4179-CB9F-79ED-14ABCBE0A8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5" name="Rectangle 2933">
                <a:extLst>
                  <a:ext uri="{FF2B5EF4-FFF2-40B4-BE49-F238E27FC236}">
                    <a16:creationId xmlns:a16="http://schemas.microsoft.com/office/drawing/2014/main" id="{FA396947-3B29-5D48-BB3B-679083F4816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2688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6" name="Rectangle 2934">
                <a:extLst>
                  <a:ext uri="{FF2B5EF4-FFF2-40B4-BE49-F238E27FC236}">
                    <a16:creationId xmlns:a16="http://schemas.microsoft.com/office/drawing/2014/main" id="{24230193-FC70-DDA9-9792-D34EDC3EF2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7" name="Rectangle 2935">
                <a:extLst>
                  <a:ext uri="{FF2B5EF4-FFF2-40B4-BE49-F238E27FC236}">
                    <a16:creationId xmlns:a16="http://schemas.microsoft.com/office/drawing/2014/main" id="{73F8BAC3-E031-294B-FB56-28F70570C2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292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8" name="Rectangle 2936">
                <a:extLst>
                  <a:ext uri="{FF2B5EF4-FFF2-40B4-BE49-F238E27FC236}">
                    <a16:creationId xmlns:a16="http://schemas.microsoft.com/office/drawing/2014/main" id="{F36DAF47-E772-9E01-0870-76801384D2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29" name="Rectangle 2937">
                <a:extLst>
                  <a:ext uri="{FF2B5EF4-FFF2-40B4-BE49-F238E27FC236}">
                    <a16:creationId xmlns:a16="http://schemas.microsoft.com/office/drawing/2014/main" id="{360DEB3D-99FE-F030-67FC-1AF767A43C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315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30" name="Rectangle 2938">
                <a:extLst>
                  <a:ext uri="{FF2B5EF4-FFF2-40B4-BE49-F238E27FC236}">
                    <a16:creationId xmlns:a16="http://schemas.microsoft.com/office/drawing/2014/main" id="{7F09AFA1-768E-8ABF-DF84-8A9AA3940B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31" name="Rectangle 2939">
                <a:extLst>
                  <a:ext uri="{FF2B5EF4-FFF2-40B4-BE49-F238E27FC236}">
                    <a16:creationId xmlns:a16="http://schemas.microsoft.com/office/drawing/2014/main" id="{24A354DF-7449-C467-3E37-3251A873F8E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3392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32" name="Rectangle 2940">
                <a:extLst>
                  <a:ext uri="{FF2B5EF4-FFF2-40B4-BE49-F238E27FC236}">
                    <a16:creationId xmlns:a16="http://schemas.microsoft.com/office/drawing/2014/main" id="{9864FECA-3901-710A-991D-47228CA1A4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36" y="3354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34" name="Rectangle 2942">
                <a:extLst>
                  <a:ext uri="{FF2B5EF4-FFF2-40B4-BE49-F238E27FC236}">
                    <a16:creationId xmlns:a16="http://schemas.microsoft.com/office/drawing/2014/main" id="{DF3805A5-4199-A3AF-6E10-1DEE297FA3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35" name="Rectangle 2943">
                <a:extLst>
                  <a:ext uri="{FF2B5EF4-FFF2-40B4-BE49-F238E27FC236}">
                    <a16:creationId xmlns:a16="http://schemas.microsoft.com/office/drawing/2014/main" id="{72DAB3E1-8214-3448-5799-2DF7F341C4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3627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36" name="Rectangle 2944">
                <a:extLst>
                  <a:ext uri="{FF2B5EF4-FFF2-40B4-BE49-F238E27FC236}">
                    <a16:creationId xmlns:a16="http://schemas.microsoft.com/office/drawing/2014/main" id="{C04F076B-EC4E-DBC5-1334-086A632724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37" name="Rectangle 2945">
                <a:extLst>
                  <a:ext uri="{FF2B5EF4-FFF2-40B4-BE49-F238E27FC236}">
                    <a16:creationId xmlns:a16="http://schemas.microsoft.com/office/drawing/2014/main" id="{B3396BE6-A399-D5D4-7E1C-C2345A6CDD2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3862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38" name="Rectangle 2946">
                <a:extLst>
                  <a:ext uri="{FF2B5EF4-FFF2-40B4-BE49-F238E27FC236}">
                    <a16:creationId xmlns:a16="http://schemas.microsoft.com/office/drawing/2014/main" id="{FEB05B76-BDA6-A2A8-4E64-2EFC2BEA16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8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39" name="Rectangle 2947">
                <a:extLst>
                  <a:ext uri="{FF2B5EF4-FFF2-40B4-BE49-F238E27FC236}">
                    <a16:creationId xmlns:a16="http://schemas.microsoft.com/office/drawing/2014/main" id="{A4314868-F658-E7E8-2EB6-3A53701169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87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0" name="Rectangle 2948">
                <a:extLst>
                  <a:ext uri="{FF2B5EF4-FFF2-40B4-BE49-F238E27FC236}">
                    <a16:creationId xmlns:a16="http://schemas.microsoft.com/office/drawing/2014/main" id="{0AC3AE02-23CA-AF61-7DA0-1CE90C2D5B3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4094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1" name="Rectangle 2949">
                <a:extLst>
                  <a:ext uri="{FF2B5EF4-FFF2-40B4-BE49-F238E27FC236}">
                    <a16:creationId xmlns:a16="http://schemas.microsoft.com/office/drawing/2014/main" id="{7B3EDD4A-0C82-E681-7E51-35EBE558834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2" name="Rectangle 2950">
                <a:extLst>
                  <a:ext uri="{FF2B5EF4-FFF2-40B4-BE49-F238E27FC236}">
                    <a16:creationId xmlns:a16="http://schemas.microsoft.com/office/drawing/2014/main" id="{87983D7C-9266-2C84-4EA3-DF85118E3EA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4329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3" name="Rectangle 2951">
                <a:extLst>
                  <a:ext uri="{FF2B5EF4-FFF2-40B4-BE49-F238E27FC236}">
                    <a16:creationId xmlns:a16="http://schemas.microsoft.com/office/drawing/2014/main" id="{1AA13272-AD2F-3F6C-4399-1FA7D80FE85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4" name="Rectangle 2952">
                <a:extLst>
                  <a:ext uri="{FF2B5EF4-FFF2-40B4-BE49-F238E27FC236}">
                    <a16:creationId xmlns:a16="http://schemas.microsoft.com/office/drawing/2014/main" id="{69A2D25C-768A-664D-B9F2-18438508531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456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5" name="Rectangle 2953">
                <a:extLst>
                  <a:ext uri="{FF2B5EF4-FFF2-40B4-BE49-F238E27FC236}">
                    <a16:creationId xmlns:a16="http://schemas.microsoft.com/office/drawing/2014/main" id="{1C3F71B9-0357-29F4-A84B-8A9F4BF674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6" name="Rectangle 2954">
                <a:extLst>
                  <a:ext uri="{FF2B5EF4-FFF2-40B4-BE49-F238E27FC236}">
                    <a16:creationId xmlns:a16="http://schemas.microsoft.com/office/drawing/2014/main" id="{7BD1A02D-69C6-5152-5F09-47B403C6AC4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479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7" name="Rectangle 2955">
                <a:extLst>
                  <a:ext uri="{FF2B5EF4-FFF2-40B4-BE49-F238E27FC236}">
                    <a16:creationId xmlns:a16="http://schemas.microsoft.com/office/drawing/2014/main" id="{51855286-36AF-B462-3055-7333F445F0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8" name="Rectangle 2956">
                <a:extLst>
                  <a:ext uri="{FF2B5EF4-FFF2-40B4-BE49-F238E27FC236}">
                    <a16:creationId xmlns:a16="http://schemas.microsoft.com/office/drawing/2014/main" id="{7A44E7B5-2869-0363-E653-9BB395E9D46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5033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49" name="Rectangle 2957">
                <a:extLst>
                  <a:ext uri="{FF2B5EF4-FFF2-40B4-BE49-F238E27FC236}">
                    <a16:creationId xmlns:a16="http://schemas.microsoft.com/office/drawing/2014/main" id="{2DE02762-E853-0710-33CE-2D1F1E2B56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36" y="4997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0" name="Rectangle 2958">
                <a:extLst>
                  <a:ext uri="{FF2B5EF4-FFF2-40B4-BE49-F238E27FC236}">
                    <a16:creationId xmlns:a16="http://schemas.microsoft.com/office/drawing/2014/main" id="{7E9F30A7-155F-C4BC-8BF1-1C6594C6ED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1" name="Rectangle 2959">
                <a:extLst>
                  <a:ext uri="{FF2B5EF4-FFF2-40B4-BE49-F238E27FC236}">
                    <a16:creationId xmlns:a16="http://schemas.microsoft.com/office/drawing/2014/main" id="{12067CDA-98DA-EB66-81E2-FBC08D63FD9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5267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2" name="Rectangle 2960">
                <a:extLst>
                  <a:ext uri="{FF2B5EF4-FFF2-40B4-BE49-F238E27FC236}">
                    <a16:creationId xmlns:a16="http://schemas.microsoft.com/office/drawing/2014/main" id="{BFA30181-39EF-DBF2-D31C-C6C5DC27AF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3" name="Rectangle 2961">
                <a:extLst>
                  <a:ext uri="{FF2B5EF4-FFF2-40B4-BE49-F238E27FC236}">
                    <a16:creationId xmlns:a16="http://schemas.microsoft.com/office/drawing/2014/main" id="{FBE7338C-5C88-9DE9-E0AD-E22C65A343A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5502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4" name="Rectangle 2962">
                <a:extLst>
                  <a:ext uri="{FF2B5EF4-FFF2-40B4-BE49-F238E27FC236}">
                    <a16:creationId xmlns:a16="http://schemas.microsoft.com/office/drawing/2014/main" id="{21EE8C8D-E013-447D-9D05-AEE23D152A3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5" name="Rectangle 2963">
                <a:extLst>
                  <a:ext uri="{FF2B5EF4-FFF2-40B4-BE49-F238E27FC236}">
                    <a16:creationId xmlns:a16="http://schemas.microsoft.com/office/drawing/2014/main" id="{FBDAD4AD-FAA7-99BA-DEEB-DBC9C77487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5737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6" name="Rectangle 2964">
                <a:extLst>
                  <a:ext uri="{FF2B5EF4-FFF2-40B4-BE49-F238E27FC236}">
                    <a16:creationId xmlns:a16="http://schemas.microsoft.com/office/drawing/2014/main" id="{38061BE7-817A-E67C-E66A-C704CB2B2E9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7" name="Rectangle 2965">
                <a:extLst>
                  <a:ext uri="{FF2B5EF4-FFF2-40B4-BE49-F238E27FC236}">
                    <a16:creationId xmlns:a16="http://schemas.microsoft.com/office/drawing/2014/main" id="{7CFFE147-A924-9F48-F44D-B636D60690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5971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8" name="Rectangle 2966">
                <a:extLst>
                  <a:ext uri="{FF2B5EF4-FFF2-40B4-BE49-F238E27FC236}">
                    <a16:creationId xmlns:a16="http://schemas.microsoft.com/office/drawing/2014/main" id="{C979A5F1-F634-6CD3-0290-C85EF9E00A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59" name="Rectangle 2967">
                <a:extLst>
                  <a:ext uri="{FF2B5EF4-FFF2-40B4-BE49-F238E27FC236}">
                    <a16:creationId xmlns:a16="http://schemas.microsoft.com/office/drawing/2014/main" id="{0748D6E7-44DB-96A5-27AB-E7FD3C46DD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6206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0" name="Rectangle 2968">
                <a:extLst>
                  <a:ext uri="{FF2B5EF4-FFF2-40B4-BE49-F238E27FC236}">
                    <a16:creationId xmlns:a16="http://schemas.microsoft.com/office/drawing/2014/main" id="{55A64B36-0680-AED0-D73D-930D65BDE4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1" name="Rectangle 2969">
                <a:extLst>
                  <a:ext uri="{FF2B5EF4-FFF2-40B4-BE49-F238E27FC236}">
                    <a16:creationId xmlns:a16="http://schemas.microsoft.com/office/drawing/2014/main" id="{4320AE48-35A7-59F6-BAED-E082F603BE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6441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2" name="Rectangle 2970">
                <a:extLst>
                  <a:ext uri="{FF2B5EF4-FFF2-40B4-BE49-F238E27FC236}">
                    <a16:creationId xmlns:a16="http://schemas.microsoft.com/office/drawing/2014/main" id="{91C49843-2A07-8A9C-FF59-6BB91A6946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3" name="Rectangle 2971">
                <a:extLst>
                  <a:ext uri="{FF2B5EF4-FFF2-40B4-BE49-F238E27FC236}">
                    <a16:creationId xmlns:a16="http://schemas.microsoft.com/office/drawing/2014/main" id="{AA62EFFB-1E60-D7E9-4E0A-D4295A325DF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6675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4" name="Rectangle 2972">
                <a:extLst>
                  <a:ext uri="{FF2B5EF4-FFF2-40B4-BE49-F238E27FC236}">
                    <a16:creationId xmlns:a16="http://schemas.microsoft.com/office/drawing/2014/main" id="{D9BDB866-ACD0-1623-C734-4555097558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36" y="6637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5" name="Rectangle 2973">
                <a:extLst>
                  <a:ext uri="{FF2B5EF4-FFF2-40B4-BE49-F238E27FC236}">
                    <a16:creationId xmlns:a16="http://schemas.microsoft.com/office/drawing/2014/main" id="{80261ADF-FEDD-C551-AB51-9DCE26614CF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6" name="Rectangle 2974">
                <a:extLst>
                  <a:ext uri="{FF2B5EF4-FFF2-40B4-BE49-F238E27FC236}">
                    <a16:creationId xmlns:a16="http://schemas.microsoft.com/office/drawing/2014/main" id="{0725346B-5B2D-96A6-28BA-288B7EF256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6908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7" name="Rectangle 2975">
                <a:extLst>
                  <a:ext uri="{FF2B5EF4-FFF2-40B4-BE49-F238E27FC236}">
                    <a16:creationId xmlns:a16="http://schemas.microsoft.com/office/drawing/2014/main" id="{8F8CB3DF-EEC9-2B83-41C4-6F6FA9D72C1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8" name="Rectangle 2976">
                <a:extLst>
                  <a:ext uri="{FF2B5EF4-FFF2-40B4-BE49-F238E27FC236}">
                    <a16:creationId xmlns:a16="http://schemas.microsoft.com/office/drawing/2014/main" id="{73684246-B62F-C617-6C2E-FFBE7B94602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7143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69" name="Rectangle 2977">
                <a:extLst>
                  <a:ext uri="{FF2B5EF4-FFF2-40B4-BE49-F238E27FC236}">
                    <a16:creationId xmlns:a16="http://schemas.microsoft.com/office/drawing/2014/main" id="{F1787503-03B0-A9A0-ECB5-F0120C87C6F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0" name="Rectangle 2978">
                <a:extLst>
                  <a:ext uri="{FF2B5EF4-FFF2-40B4-BE49-F238E27FC236}">
                    <a16:creationId xmlns:a16="http://schemas.microsoft.com/office/drawing/2014/main" id="{79605996-9047-43E3-9510-72545D12EDE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7377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1" name="Rectangle 2979">
                <a:extLst>
                  <a:ext uri="{FF2B5EF4-FFF2-40B4-BE49-F238E27FC236}">
                    <a16:creationId xmlns:a16="http://schemas.microsoft.com/office/drawing/2014/main" id="{64F6CE0C-0334-ECEF-6111-6E3844F8332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2" name="Rectangle 2980">
                <a:extLst>
                  <a:ext uri="{FF2B5EF4-FFF2-40B4-BE49-F238E27FC236}">
                    <a16:creationId xmlns:a16="http://schemas.microsoft.com/office/drawing/2014/main" id="{26028800-E124-32D0-C4C6-992987294E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7612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3" name="Rectangle 2981">
                <a:extLst>
                  <a:ext uri="{FF2B5EF4-FFF2-40B4-BE49-F238E27FC236}">
                    <a16:creationId xmlns:a16="http://schemas.microsoft.com/office/drawing/2014/main" id="{EF65D624-092C-CFF8-C34D-204915D9E2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4" name="Rectangle 2982">
                <a:extLst>
                  <a:ext uri="{FF2B5EF4-FFF2-40B4-BE49-F238E27FC236}">
                    <a16:creationId xmlns:a16="http://schemas.microsoft.com/office/drawing/2014/main" id="{E2D7326F-DA80-85D3-BB3E-3CD5C5548FA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784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5" name="Rectangle 2983">
                <a:extLst>
                  <a:ext uri="{FF2B5EF4-FFF2-40B4-BE49-F238E27FC236}">
                    <a16:creationId xmlns:a16="http://schemas.microsoft.com/office/drawing/2014/main" id="{A627EF6F-D800-4EA1-CA04-0A841555B9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6" name="Rectangle 2984">
                <a:extLst>
                  <a:ext uri="{FF2B5EF4-FFF2-40B4-BE49-F238E27FC236}">
                    <a16:creationId xmlns:a16="http://schemas.microsoft.com/office/drawing/2014/main" id="{D6AA7D40-17FB-16A4-A6C4-EAAF65D4B8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807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7" name="Rectangle 2985">
                <a:extLst>
                  <a:ext uri="{FF2B5EF4-FFF2-40B4-BE49-F238E27FC236}">
                    <a16:creationId xmlns:a16="http://schemas.microsoft.com/office/drawing/2014/main" id="{0970D0E6-468E-A3F2-AB92-584ECECA11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8" name="Rectangle 2986">
                <a:extLst>
                  <a:ext uri="{FF2B5EF4-FFF2-40B4-BE49-F238E27FC236}">
                    <a16:creationId xmlns:a16="http://schemas.microsoft.com/office/drawing/2014/main" id="{323E7E70-680D-C812-50BF-2107B3E26C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8314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79" name="Rectangle 2987">
                <a:extLst>
                  <a:ext uri="{FF2B5EF4-FFF2-40B4-BE49-F238E27FC236}">
                    <a16:creationId xmlns:a16="http://schemas.microsoft.com/office/drawing/2014/main" id="{177B4499-5D42-B29E-C821-51F989F8385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536" y="8278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80" name="Rectangle 2988">
                <a:extLst>
                  <a:ext uri="{FF2B5EF4-FFF2-40B4-BE49-F238E27FC236}">
                    <a16:creationId xmlns:a16="http://schemas.microsoft.com/office/drawing/2014/main" id="{22339093-1FDC-D547-CD44-E722E1EC2B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704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81" name="Rectangle 2989">
                <a:extLst>
                  <a:ext uri="{FF2B5EF4-FFF2-40B4-BE49-F238E27FC236}">
                    <a16:creationId xmlns:a16="http://schemas.microsoft.com/office/drawing/2014/main" id="{8A6D5FC9-F690-8E2D-5450-56084A1311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915" y="8549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682" name="Rectangle 2990">
                <a:extLst>
                  <a:ext uri="{FF2B5EF4-FFF2-40B4-BE49-F238E27FC236}">
                    <a16:creationId xmlns:a16="http://schemas.microsoft.com/office/drawing/2014/main" id="{1AE1FB1E-1BF2-4592-3EFD-45A7FF10BE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35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83" name="Freeform 2991">
                <a:extLst>
                  <a:ext uri="{FF2B5EF4-FFF2-40B4-BE49-F238E27FC236}">
                    <a16:creationId xmlns:a16="http://schemas.microsoft.com/office/drawing/2014/main" id="{CBDE3DE3-7915-A1C6-37EB-B164F59624C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635" y="2159"/>
                <a:ext cx="1049" cy="6799"/>
              </a:xfrm>
              <a:custGeom>
                <a:avLst/>
                <a:gdLst>
                  <a:gd name="T0" fmla="*/ 1049 w 1049"/>
                  <a:gd name="T1" fmla="*/ 6683 h 6799"/>
                  <a:gd name="T2" fmla="*/ 414 w 1049"/>
                  <a:gd name="T3" fmla="*/ 6799 h 6799"/>
                  <a:gd name="T4" fmla="*/ 414 w 1049"/>
                  <a:gd name="T5" fmla="*/ 6564 h 6799"/>
                  <a:gd name="T6" fmla="*/ 1049 w 1049"/>
                  <a:gd name="T7" fmla="*/ 6683 h 6799"/>
                  <a:gd name="T8" fmla="*/ 414 w 1049"/>
                  <a:gd name="T9" fmla="*/ 6564 h 6799"/>
                  <a:gd name="T10" fmla="*/ 414 w 1049"/>
                  <a:gd name="T11" fmla="*/ 6564 h 6799"/>
                  <a:gd name="T12" fmla="*/ 217 w 1049"/>
                  <a:gd name="T13" fmla="*/ 6799 h 6799"/>
                  <a:gd name="T14" fmla="*/ 0 w 1049"/>
                  <a:gd name="T15" fmla="*/ 6564 h 6799"/>
                  <a:gd name="T16" fmla="*/ 217 w 1049"/>
                  <a:gd name="T17" fmla="*/ 6799 h 6799"/>
                  <a:gd name="T18" fmla="*/ 0 w 1049"/>
                  <a:gd name="T19" fmla="*/ 6564 h 6799"/>
                  <a:gd name="T20" fmla="*/ 1049 w 1049"/>
                  <a:gd name="T21" fmla="*/ 5040 h 6799"/>
                  <a:gd name="T22" fmla="*/ 414 w 1049"/>
                  <a:gd name="T23" fmla="*/ 5159 h 6799"/>
                  <a:gd name="T24" fmla="*/ 414 w 1049"/>
                  <a:gd name="T25" fmla="*/ 4924 h 6799"/>
                  <a:gd name="T26" fmla="*/ 1049 w 1049"/>
                  <a:gd name="T27" fmla="*/ 5040 h 6799"/>
                  <a:gd name="T28" fmla="*/ 414 w 1049"/>
                  <a:gd name="T29" fmla="*/ 4924 h 6799"/>
                  <a:gd name="T30" fmla="*/ 414 w 1049"/>
                  <a:gd name="T31" fmla="*/ 4924 h 6799"/>
                  <a:gd name="T32" fmla="*/ 217 w 1049"/>
                  <a:gd name="T33" fmla="*/ 5159 h 6799"/>
                  <a:gd name="T34" fmla="*/ 0 w 1049"/>
                  <a:gd name="T35" fmla="*/ 4924 h 6799"/>
                  <a:gd name="T36" fmla="*/ 217 w 1049"/>
                  <a:gd name="T37" fmla="*/ 5159 h 6799"/>
                  <a:gd name="T38" fmla="*/ 0 w 1049"/>
                  <a:gd name="T39" fmla="*/ 4924 h 6799"/>
                  <a:gd name="T40" fmla="*/ 1049 w 1049"/>
                  <a:gd name="T41" fmla="*/ 3400 h 6799"/>
                  <a:gd name="T42" fmla="*/ 414 w 1049"/>
                  <a:gd name="T43" fmla="*/ 3516 h 6799"/>
                  <a:gd name="T44" fmla="*/ 414 w 1049"/>
                  <a:gd name="T45" fmla="*/ 3281 h 6799"/>
                  <a:gd name="T46" fmla="*/ 1049 w 1049"/>
                  <a:gd name="T47" fmla="*/ 3400 h 6799"/>
                  <a:gd name="T48" fmla="*/ 414 w 1049"/>
                  <a:gd name="T49" fmla="*/ 3281 h 6799"/>
                  <a:gd name="T50" fmla="*/ 414 w 1049"/>
                  <a:gd name="T51" fmla="*/ 3281 h 6799"/>
                  <a:gd name="T52" fmla="*/ 217 w 1049"/>
                  <a:gd name="T53" fmla="*/ 3516 h 6799"/>
                  <a:gd name="T54" fmla="*/ 0 w 1049"/>
                  <a:gd name="T55" fmla="*/ 3281 h 6799"/>
                  <a:gd name="T56" fmla="*/ 217 w 1049"/>
                  <a:gd name="T57" fmla="*/ 3516 h 6799"/>
                  <a:gd name="T58" fmla="*/ 0 w 1049"/>
                  <a:gd name="T59" fmla="*/ 3281 h 6799"/>
                  <a:gd name="T60" fmla="*/ 1049 w 1049"/>
                  <a:gd name="T61" fmla="*/ 1759 h 6799"/>
                  <a:gd name="T62" fmla="*/ 414 w 1049"/>
                  <a:gd name="T63" fmla="*/ 1876 h 6799"/>
                  <a:gd name="T64" fmla="*/ 414 w 1049"/>
                  <a:gd name="T65" fmla="*/ 1641 h 6799"/>
                  <a:gd name="T66" fmla="*/ 1049 w 1049"/>
                  <a:gd name="T67" fmla="*/ 1759 h 6799"/>
                  <a:gd name="T68" fmla="*/ 414 w 1049"/>
                  <a:gd name="T69" fmla="*/ 1641 h 6799"/>
                  <a:gd name="T70" fmla="*/ 414 w 1049"/>
                  <a:gd name="T71" fmla="*/ 1641 h 6799"/>
                  <a:gd name="T72" fmla="*/ 217 w 1049"/>
                  <a:gd name="T73" fmla="*/ 1876 h 6799"/>
                  <a:gd name="T74" fmla="*/ 0 w 1049"/>
                  <a:gd name="T75" fmla="*/ 1641 h 6799"/>
                  <a:gd name="T76" fmla="*/ 217 w 1049"/>
                  <a:gd name="T77" fmla="*/ 1876 h 6799"/>
                  <a:gd name="T78" fmla="*/ 0 w 1049"/>
                  <a:gd name="T79" fmla="*/ 1641 h 6799"/>
                  <a:gd name="T80" fmla="*/ 1049 w 1049"/>
                  <a:gd name="T81" fmla="*/ 117 h 6799"/>
                  <a:gd name="T82" fmla="*/ 414 w 1049"/>
                  <a:gd name="T83" fmla="*/ 235 h 6799"/>
                  <a:gd name="T84" fmla="*/ 414 w 1049"/>
                  <a:gd name="T85" fmla="*/ 0 h 6799"/>
                  <a:gd name="T86" fmla="*/ 1049 w 1049"/>
                  <a:gd name="T87" fmla="*/ 117 h 6799"/>
                  <a:gd name="T88" fmla="*/ 414 w 1049"/>
                  <a:gd name="T89" fmla="*/ 0 h 6799"/>
                  <a:gd name="T90" fmla="*/ 414 w 1049"/>
                  <a:gd name="T91" fmla="*/ 0 h 6799"/>
                  <a:gd name="T92" fmla="*/ 217 w 1049"/>
                  <a:gd name="T93" fmla="*/ 235 h 6799"/>
                  <a:gd name="T94" fmla="*/ 0 w 1049"/>
                  <a:gd name="T95" fmla="*/ 0 h 6799"/>
                  <a:gd name="T96" fmla="*/ 217 w 1049"/>
                  <a:gd name="T97" fmla="*/ 235 h 6799"/>
                  <a:gd name="T98" fmla="*/ 0 w 1049"/>
                  <a:gd name="T99" fmla="*/ 0 h 67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049" h="6799">
                    <a:moveTo>
                      <a:pt x="414" y="6683"/>
                    </a:moveTo>
                    <a:lnTo>
                      <a:pt x="1049" y="6683"/>
                    </a:lnTo>
                    <a:lnTo>
                      <a:pt x="1049" y="6799"/>
                    </a:lnTo>
                    <a:lnTo>
                      <a:pt x="414" y="6799"/>
                    </a:lnTo>
                    <a:lnTo>
                      <a:pt x="414" y="6683"/>
                    </a:lnTo>
                    <a:close/>
                    <a:moveTo>
                      <a:pt x="414" y="6564"/>
                    </a:moveTo>
                    <a:lnTo>
                      <a:pt x="1049" y="6564"/>
                    </a:lnTo>
                    <a:lnTo>
                      <a:pt x="1049" y="6683"/>
                    </a:lnTo>
                    <a:lnTo>
                      <a:pt x="414" y="6683"/>
                    </a:lnTo>
                    <a:lnTo>
                      <a:pt x="414" y="6564"/>
                    </a:lnTo>
                    <a:close/>
                    <a:moveTo>
                      <a:pt x="217" y="6564"/>
                    </a:moveTo>
                    <a:lnTo>
                      <a:pt x="414" y="6564"/>
                    </a:lnTo>
                    <a:lnTo>
                      <a:pt x="414" y="6799"/>
                    </a:lnTo>
                    <a:lnTo>
                      <a:pt x="217" y="6799"/>
                    </a:lnTo>
                    <a:lnTo>
                      <a:pt x="217" y="6564"/>
                    </a:lnTo>
                    <a:close/>
                    <a:moveTo>
                      <a:pt x="0" y="6564"/>
                    </a:moveTo>
                    <a:lnTo>
                      <a:pt x="217" y="6564"/>
                    </a:lnTo>
                    <a:lnTo>
                      <a:pt x="217" y="6799"/>
                    </a:lnTo>
                    <a:lnTo>
                      <a:pt x="0" y="6799"/>
                    </a:lnTo>
                    <a:lnTo>
                      <a:pt x="0" y="6564"/>
                    </a:lnTo>
                    <a:close/>
                    <a:moveTo>
                      <a:pt x="414" y="5040"/>
                    </a:moveTo>
                    <a:lnTo>
                      <a:pt x="1049" y="5040"/>
                    </a:lnTo>
                    <a:lnTo>
                      <a:pt x="1049" y="5159"/>
                    </a:lnTo>
                    <a:lnTo>
                      <a:pt x="414" y="5159"/>
                    </a:lnTo>
                    <a:lnTo>
                      <a:pt x="414" y="5040"/>
                    </a:lnTo>
                    <a:close/>
                    <a:moveTo>
                      <a:pt x="414" y="4924"/>
                    </a:moveTo>
                    <a:lnTo>
                      <a:pt x="1049" y="4924"/>
                    </a:lnTo>
                    <a:lnTo>
                      <a:pt x="1049" y="5040"/>
                    </a:lnTo>
                    <a:lnTo>
                      <a:pt x="414" y="5040"/>
                    </a:lnTo>
                    <a:lnTo>
                      <a:pt x="414" y="4924"/>
                    </a:lnTo>
                    <a:close/>
                    <a:moveTo>
                      <a:pt x="217" y="4924"/>
                    </a:moveTo>
                    <a:lnTo>
                      <a:pt x="414" y="4924"/>
                    </a:lnTo>
                    <a:lnTo>
                      <a:pt x="414" y="5159"/>
                    </a:lnTo>
                    <a:lnTo>
                      <a:pt x="217" y="5159"/>
                    </a:lnTo>
                    <a:lnTo>
                      <a:pt x="217" y="4924"/>
                    </a:lnTo>
                    <a:close/>
                    <a:moveTo>
                      <a:pt x="0" y="4924"/>
                    </a:moveTo>
                    <a:lnTo>
                      <a:pt x="217" y="4924"/>
                    </a:lnTo>
                    <a:lnTo>
                      <a:pt x="217" y="5159"/>
                    </a:lnTo>
                    <a:lnTo>
                      <a:pt x="0" y="5159"/>
                    </a:lnTo>
                    <a:lnTo>
                      <a:pt x="0" y="4924"/>
                    </a:lnTo>
                    <a:close/>
                    <a:moveTo>
                      <a:pt x="414" y="3400"/>
                    </a:moveTo>
                    <a:lnTo>
                      <a:pt x="1049" y="3400"/>
                    </a:lnTo>
                    <a:lnTo>
                      <a:pt x="1049" y="3516"/>
                    </a:lnTo>
                    <a:lnTo>
                      <a:pt x="414" y="3516"/>
                    </a:lnTo>
                    <a:lnTo>
                      <a:pt x="414" y="3400"/>
                    </a:lnTo>
                    <a:close/>
                    <a:moveTo>
                      <a:pt x="414" y="3281"/>
                    </a:moveTo>
                    <a:lnTo>
                      <a:pt x="1049" y="3281"/>
                    </a:lnTo>
                    <a:lnTo>
                      <a:pt x="1049" y="3400"/>
                    </a:lnTo>
                    <a:lnTo>
                      <a:pt x="414" y="3400"/>
                    </a:lnTo>
                    <a:lnTo>
                      <a:pt x="414" y="3281"/>
                    </a:lnTo>
                    <a:close/>
                    <a:moveTo>
                      <a:pt x="217" y="3281"/>
                    </a:moveTo>
                    <a:lnTo>
                      <a:pt x="414" y="3281"/>
                    </a:lnTo>
                    <a:lnTo>
                      <a:pt x="414" y="3516"/>
                    </a:lnTo>
                    <a:lnTo>
                      <a:pt x="217" y="3516"/>
                    </a:lnTo>
                    <a:lnTo>
                      <a:pt x="217" y="3281"/>
                    </a:lnTo>
                    <a:close/>
                    <a:moveTo>
                      <a:pt x="0" y="3281"/>
                    </a:moveTo>
                    <a:lnTo>
                      <a:pt x="217" y="3281"/>
                    </a:lnTo>
                    <a:lnTo>
                      <a:pt x="217" y="3516"/>
                    </a:lnTo>
                    <a:lnTo>
                      <a:pt x="0" y="3516"/>
                    </a:lnTo>
                    <a:lnTo>
                      <a:pt x="0" y="3281"/>
                    </a:lnTo>
                    <a:close/>
                    <a:moveTo>
                      <a:pt x="414" y="1759"/>
                    </a:moveTo>
                    <a:lnTo>
                      <a:pt x="1049" y="1759"/>
                    </a:lnTo>
                    <a:lnTo>
                      <a:pt x="1049" y="1876"/>
                    </a:lnTo>
                    <a:lnTo>
                      <a:pt x="414" y="1876"/>
                    </a:lnTo>
                    <a:lnTo>
                      <a:pt x="414" y="1759"/>
                    </a:lnTo>
                    <a:close/>
                    <a:moveTo>
                      <a:pt x="414" y="1641"/>
                    </a:moveTo>
                    <a:lnTo>
                      <a:pt x="1049" y="1641"/>
                    </a:lnTo>
                    <a:lnTo>
                      <a:pt x="1049" y="1759"/>
                    </a:lnTo>
                    <a:lnTo>
                      <a:pt x="414" y="1759"/>
                    </a:lnTo>
                    <a:lnTo>
                      <a:pt x="414" y="1641"/>
                    </a:lnTo>
                    <a:close/>
                    <a:moveTo>
                      <a:pt x="217" y="1641"/>
                    </a:moveTo>
                    <a:lnTo>
                      <a:pt x="414" y="1641"/>
                    </a:lnTo>
                    <a:lnTo>
                      <a:pt x="414" y="1876"/>
                    </a:lnTo>
                    <a:lnTo>
                      <a:pt x="217" y="1876"/>
                    </a:lnTo>
                    <a:lnTo>
                      <a:pt x="217" y="1641"/>
                    </a:lnTo>
                    <a:close/>
                    <a:moveTo>
                      <a:pt x="0" y="1641"/>
                    </a:moveTo>
                    <a:lnTo>
                      <a:pt x="217" y="1641"/>
                    </a:lnTo>
                    <a:lnTo>
                      <a:pt x="217" y="1876"/>
                    </a:lnTo>
                    <a:lnTo>
                      <a:pt x="0" y="1876"/>
                    </a:lnTo>
                    <a:lnTo>
                      <a:pt x="0" y="1641"/>
                    </a:lnTo>
                    <a:close/>
                    <a:moveTo>
                      <a:pt x="414" y="117"/>
                    </a:moveTo>
                    <a:lnTo>
                      <a:pt x="1049" y="117"/>
                    </a:lnTo>
                    <a:lnTo>
                      <a:pt x="1049" y="235"/>
                    </a:lnTo>
                    <a:lnTo>
                      <a:pt x="414" y="235"/>
                    </a:lnTo>
                    <a:lnTo>
                      <a:pt x="414" y="117"/>
                    </a:lnTo>
                    <a:close/>
                    <a:moveTo>
                      <a:pt x="414" y="0"/>
                    </a:moveTo>
                    <a:lnTo>
                      <a:pt x="1049" y="0"/>
                    </a:lnTo>
                    <a:lnTo>
                      <a:pt x="1049" y="117"/>
                    </a:lnTo>
                    <a:lnTo>
                      <a:pt x="414" y="117"/>
                    </a:lnTo>
                    <a:lnTo>
                      <a:pt x="414" y="0"/>
                    </a:lnTo>
                    <a:close/>
                    <a:moveTo>
                      <a:pt x="217" y="0"/>
                    </a:moveTo>
                    <a:lnTo>
                      <a:pt x="414" y="0"/>
                    </a:lnTo>
                    <a:lnTo>
                      <a:pt x="414" y="235"/>
                    </a:lnTo>
                    <a:lnTo>
                      <a:pt x="217" y="235"/>
                    </a:lnTo>
                    <a:lnTo>
                      <a:pt x="217" y="0"/>
                    </a:lnTo>
                    <a:close/>
                    <a:moveTo>
                      <a:pt x="0" y="0"/>
                    </a:moveTo>
                    <a:lnTo>
                      <a:pt x="217" y="0"/>
                    </a:lnTo>
                    <a:lnTo>
                      <a:pt x="217" y="235"/>
                    </a:lnTo>
                    <a:lnTo>
                      <a:pt x="0" y="23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84" name="Line 2992">
                <a:extLst>
                  <a:ext uri="{FF2B5EF4-FFF2-40B4-BE49-F238E27FC236}">
                    <a16:creationId xmlns:a16="http://schemas.microsoft.com/office/drawing/2014/main" id="{9E9D5FC8-B295-8B3E-9073-124825BC98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85" name="Line 2993">
                <a:extLst>
                  <a:ext uri="{FF2B5EF4-FFF2-40B4-BE49-F238E27FC236}">
                    <a16:creationId xmlns:a16="http://schemas.microsoft.com/office/drawing/2014/main" id="{AE7ABB15-A839-341F-7987-FCA3BB2237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895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86" name="Line 2994">
                <a:extLst>
                  <a:ext uri="{FF2B5EF4-FFF2-40B4-BE49-F238E27FC236}">
                    <a16:creationId xmlns:a16="http://schemas.microsoft.com/office/drawing/2014/main" id="{6B64876E-96D3-9CF3-97CA-092BC79E60A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895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87" name="Line 2995">
                <a:extLst>
                  <a:ext uri="{FF2B5EF4-FFF2-40B4-BE49-F238E27FC236}">
                    <a16:creationId xmlns:a16="http://schemas.microsoft.com/office/drawing/2014/main" id="{6D0810B3-A389-C620-CAD9-921FF1B954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169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88" name="Line 2996">
                <a:extLst>
                  <a:ext uri="{FF2B5EF4-FFF2-40B4-BE49-F238E27FC236}">
                    <a16:creationId xmlns:a16="http://schemas.microsoft.com/office/drawing/2014/main" id="{4A06BBE2-08B2-668D-E0E2-B17BBA77B3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169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89" name="Line 2997">
                <a:extLst>
                  <a:ext uri="{FF2B5EF4-FFF2-40B4-BE49-F238E27FC236}">
                    <a16:creationId xmlns:a16="http://schemas.microsoft.com/office/drawing/2014/main" id="{A2872F0A-B608-657B-9B23-0DF71F68F3D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0" name="Line 2998">
                <a:extLst>
                  <a:ext uri="{FF2B5EF4-FFF2-40B4-BE49-F238E27FC236}">
                    <a16:creationId xmlns:a16="http://schemas.microsoft.com/office/drawing/2014/main" id="{F131EF97-9539-A72E-8D6A-0578EAFD91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1" name="Line 2999">
                <a:extLst>
                  <a:ext uri="{FF2B5EF4-FFF2-40B4-BE49-F238E27FC236}">
                    <a16:creationId xmlns:a16="http://schemas.microsoft.com/office/drawing/2014/main" id="{5CC43149-1EF8-7292-C46F-2F7E9A5D02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192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2" name="Line 3000">
                <a:extLst>
                  <a:ext uri="{FF2B5EF4-FFF2-40B4-BE49-F238E27FC236}">
                    <a16:creationId xmlns:a16="http://schemas.microsoft.com/office/drawing/2014/main" id="{6C87CAFA-8768-CD72-8D16-7AA44E37FE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192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3" name="Line 3001">
                <a:extLst>
                  <a:ext uri="{FF2B5EF4-FFF2-40B4-BE49-F238E27FC236}">
                    <a16:creationId xmlns:a16="http://schemas.microsoft.com/office/drawing/2014/main" id="{2172DFF6-9D59-38F7-59E6-E970465202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4" name="Line 3002">
                <a:extLst>
                  <a:ext uri="{FF2B5EF4-FFF2-40B4-BE49-F238E27FC236}">
                    <a16:creationId xmlns:a16="http://schemas.microsoft.com/office/drawing/2014/main" id="{14323163-D2B3-C059-75FB-DFDE8BAD1A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5" name="Line 3003">
                <a:extLst>
                  <a:ext uri="{FF2B5EF4-FFF2-40B4-BE49-F238E27FC236}">
                    <a16:creationId xmlns:a16="http://schemas.microsoft.com/office/drawing/2014/main" id="{46E371B0-81CD-1B84-C835-DDED13C5E8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215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6" name="Line 3004">
                <a:extLst>
                  <a:ext uri="{FF2B5EF4-FFF2-40B4-BE49-F238E27FC236}">
                    <a16:creationId xmlns:a16="http://schemas.microsoft.com/office/drawing/2014/main" id="{9444903E-0B47-B69B-AF91-E146F2B9FF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215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7" name="Line 3005">
                <a:extLst>
                  <a:ext uri="{FF2B5EF4-FFF2-40B4-BE49-F238E27FC236}">
                    <a16:creationId xmlns:a16="http://schemas.microsoft.com/office/drawing/2014/main" id="{92E869E9-A862-B049-9A33-BCC8273DFD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8" name="Line 3006">
                <a:extLst>
                  <a:ext uri="{FF2B5EF4-FFF2-40B4-BE49-F238E27FC236}">
                    <a16:creationId xmlns:a16="http://schemas.microsoft.com/office/drawing/2014/main" id="{8C58B569-B549-C640-1F68-B0EC32F4A89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699" name="Line 3007">
                <a:extLst>
                  <a:ext uri="{FF2B5EF4-FFF2-40B4-BE49-F238E27FC236}">
                    <a16:creationId xmlns:a16="http://schemas.microsoft.com/office/drawing/2014/main" id="{0F207569-FB2C-88D4-2816-2D166499C7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239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0" name="Line 3008">
                <a:extLst>
                  <a:ext uri="{FF2B5EF4-FFF2-40B4-BE49-F238E27FC236}">
                    <a16:creationId xmlns:a16="http://schemas.microsoft.com/office/drawing/2014/main" id="{68EEF128-4513-9348-D92A-52C992CF28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239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1" name="Line 3009">
                <a:extLst>
                  <a:ext uri="{FF2B5EF4-FFF2-40B4-BE49-F238E27FC236}">
                    <a16:creationId xmlns:a16="http://schemas.microsoft.com/office/drawing/2014/main" id="{632F33EB-6B30-CDE6-FB8F-62EAD80078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2" name="Line 3010">
                <a:extLst>
                  <a:ext uri="{FF2B5EF4-FFF2-40B4-BE49-F238E27FC236}">
                    <a16:creationId xmlns:a16="http://schemas.microsoft.com/office/drawing/2014/main" id="{8B3A557F-FBED-F6B1-341A-EE67BF73D8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3" name="Line 3011">
                <a:extLst>
                  <a:ext uri="{FF2B5EF4-FFF2-40B4-BE49-F238E27FC236}">
                    <a16:creationId xmlns:a16="http://schemas.microsoft.com/office/drawing/2014/main" id="{E37D2173-246F-9E50-C503-CE4C015FF0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262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4" name="Line 3012">
                <a:extLst>
                  <a:ext uri="{FF2B5EF4-FFF2-40B4-BE49-F238E27FC236}">
                    <a16:creationId xmlns:a16="http://schemas.microsoft.com/office/drawing/2014/main" id="{777800EC-BB28-9783-656C-70A9D3345C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262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5" name="Line 3013">
                <a:extLst>
                  <a:ext uri="{FF2B5EF4-FFF2-40B4-BE49-F238E27FC236}">
                    <a16:creationId xmlns:a16="http://schemas.microsoft.com/office/drawing/2014/main" id="{50C5061E-A4C5-47EC-B441-9EB6932472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6" name="Line 3014">
                <a:extLst>
                  <a:ext uri="{FF2B5EF4-FFF2-40B4-BE49-F238E27FC236}">
                    <a16:creationId xmlns:a16="http://schemas.microsoft.com/office/drawing/2014/main" id="{40631951-B33E-05B2-6C0E-9023F2F592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7" name="Line 3015">
                <a:extLst>
                  <a:ext uri="{FF2B5EF4-FFF2-40B4-BE49-F238E27FC236}">
                    <a16:creationId xmlns:a16="http://schemas.microsoft.com/office/drawing/2014/main" id="{4EAB9989-F920-50F9-98EC-84DC319471D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286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8" name="Line 3016">
                <a:extLst>
                  <a:ext uri="{FF2B5EF4-FFF2-40B4-BE49-F238E27FC236}">
                    <a16:creationId xmlns:a16="http://schemas.microsoft.com/office/drawing/2014/main" id="{DA155F76-B069-CFD2-B3D2-0763F87270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286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09" name="Line 3017">
                <a:extLst>
                  <a:ext uri="{FF2B5EF4-FFF2-40B4-BE49-F238E27FC236}">
                    <a16:creationId xmlns:a16="http://schemas.microsoft.com/office/drawing/2014/main" id="{6C3D6867-6700-E63B-34D9-FB0FE301EF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710" name="Line 3018">
                <a:extLst>
                  <a:ext uri="{FF2B5EF4-FFF2-40B4-BE49-F238E27FC236}">
                    <a16:creationId xmlns:a16="http://schemas.microsoft.com/office/drawing/2014/main" id="{ABB53074-25AD-B181-72EA-953EF84389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grpSp>
          <p:nvGrpSpPr>
            <p:cNvPr id="21" name="Group 3220">
              <a:extLst>
                <a:ext uri="{FF2B5EF4-FFF2-40B4-BE49-F238E27FC236}">
                  <a16:creationId xmlns:a16="http://schemas.microsoft.com/office/drawing/2014/main" id="{77B6B052-4D44-F1ED-65AB-6E77FD8DFA8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629" y="1455"/>
              <a:ext cx="1061" cy="7503"/>
              <a:chOff x="4629" y="1455"/>
              <a:chExt cx="1061" cy="7503"/>
            </a:xfrm>
          </p:grpSpPr>
          <p:sp>
            <p:nvSpPr>
              <p:cNvPr id="26311" name="Line 3020">
                <a:extLst>
                  <a:ext uri="{FF2B5EF4-FFF2-40B4-BE49-F238E27FC236}">
                    <a16:creationId xmlns:a16="http://schemas.microsoft.com/office/drawing/2014/main" id="{E35E1239-E1E5-AC9B-3B34-B49240C556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3096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12" name="Line 3021">
                <a:extLst>
                  <a:ext uri="{FF2B5EF4-FFF2-40B4-BE49-F238E27FC236}">
                    <a16:creationId xmlns:a16="http://schemas.microsoft.com/office/drawing/2014/main" id="{3702063F-EB44-3ABF-5451-6973FB80E5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3096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13" name="Line 3022">
                <a:extLst>
                  <a:ext uri="{FF2B5EF4-FFF2-40B4-BE49-F238E27FC236}">
                    <a16:creationId xmlns:a16="http://schemas.microsoft.com/office/drawing/2014/main" id="{9D529482-91C2-6192-34BE-9049893955F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14" name="Line 3023">
                <a:extLst>
                  <a:ext uri="{FF2B5EF4-FFF2-40B4-BE49-F238E27FC236}">
                    <a16:creationId xmlns:a16="http://schemas.microsoft.com/office/drawing/2014/main" id="{88C6814A-3D43-3341-209F-C54481EE761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15" name="Line 3024">
                <a:extLst>
                  <a:ext uri="{FF2B5EF4-FFF2-40B4-BE49-F238E27FC236}">
                    <a16:creationId xmlns:a16="http://schemas.microsoft.com/office/drawing/2014/main" id="{793E6354-24DE-3F98-1D12-AAF8B19700E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333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16" name="Line 3025">
                <a:extLst>
                  <a:ext uri="{FF2B5EF4-FFF2-40B4-BE49-F238E27FC236}">
                    <a16:creationId xmlns:a16="http://schemas.microsoft.com/office/drawing/2014/main" id="{516577D0-3FE9-0B6B-C87D-5A9015A8E1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3331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17" name="Line 3026">
                <a:extLst>
                  <a:ext uri="{FF2B5EF4-FFF2-40B4-BE49-F238E27FC236}">
                    <a16:creationId xmlns:a16="http://schemas.microsoft.com/office/drawing/2014/main" id="{73FB1379-C27D-5C7D-C13B-B5DF79795D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18" name="Line 3027">
                <a:extLst>
                  <a:ext uri="{FF2B5EF4-FFF2-40B4-BE49-F238E27FC236}">
                    <a16:creationId xmlns:a16="http://schemas.microsoft.com/office/drawing/2014/main" id="{FE5060B2-D2A7-9B97-7D30-069EDBB0626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19" name="Line 3028">
                <a:extLst>
                  <a:ext uri="{FF2B5EF4-FFF2-40B4-BE49-F238E27FC236}">
                    <a16:creationId xmlns:a16="http://schemas.microsoft.com/office/drawing/2014/main" id="{7E0CED74-EC19-FA70-7FED-154E76B1DF3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356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0" name="Line 3029">
                <a:extLst>
                  <a:ext uri="{FF2B5EF4-FFF2-40B4-BE49-F238E27FC236}">
                    <a16:creationId xmlns:a16="http://schemas.microsoft.com/office/drawing/2014/main" id="{D110A4FE-6160-B60D-0B6D-E5D62FA479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356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1" name="Line 3030">
                <a:extLst>
                  <a:ext uri="{FF2B5EF4-FFF2-40B4-BE49-F238E27FC236}">
                    <a16:creationId xmlns:a16="http://schemas.microsoft.com/office/drawing/2014/main" id="{89764FE4-AF4F-F1B4-0A80-BFDE701762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2" name="Line 3031">
                <a:extLst>
                  <a:ext uri="{FF2B5EF4-FFF2-40B4-BE49-F238E27FC236}">
                    <a16:creationId xmlns:a16="http://schemas.microsoft.com/office/drawing/2014/main" id="{7D07D6A8-076F-4127-CC2F-AD013402451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3" name="Line 3032">
                <a:extLst>
                  <a:ext uri="{FF2B5EF4-FFF2-40B4-BE49-F238E27FC236}">
                    <a16:creationId xmlns:a16="http://schemas.microsoft.com/office/drawing/2014/main" id="{0FD613A1-C135-E726-C458-BE80A73488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380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4" name="Line 3033">
                <a:extLst>
                  <a:ext uri="{FF2B5EF4-FFF2-40B4-BE49-F238E27FC236}">
                    <a16:creationId xmlns:a16="http://schemas.microsoft.com/office/drawing/2014/main" id="{28F4C8A3-4365-0AA4-6F10-AC1D93B2BA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380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5" name="Line 3034">
                <a:extLst>
                  <a:ext uri="{FF2B5EF4-FFF2-40B4-BE49-F238E27FC236}">
                    <a16:creationId xmlns:a16="http://schemas.microsoft.com/office/drawing/2014/main" id="{C9FD7EF9-0CF0-CC7B-EAF9-223DF2F702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6" name="Line 3035">
                <a:extLst>
                  <a:ext uri="{FF2B5EF4-FFF2-40B4-BE49-F238E27FC236}">
                    <a16:creationId xmlns:a16="http://schemas.microsoft.com/office/drawing/2014/main" id="{6EC55817-20E7-3F3B-670D-C4F7FF19DA4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7" name="Line 3036">
                <a:extLst>
                  <a:ext uri="{FF2B5EF4-FFF2-40B4-BE49-F238E27FC236}">
                    <a16:creationId xmlns:a16="http://schemas.microsoft.com/office/drawing/2014/main" id="{A53955EE-89D9-6E20-B0A3-6B9F505453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403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8" name="Line 3037">
                <a:extLst>
                  <a:ext uri="{FF2B5EF4-FFF2-40B4-BE49-F238E27FC236}">
                    <a16:creationId xmlns:a16="http://schemas.microsoft.com/office/drawing/2014/main" id="{0971481A-59AC-DC3E-0F9D-E95DCDB4A6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403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29" name="Line 3038">
                <a:extLst>
                  <a:ext uri="{FF2B5EF4-FFF2-40B4-BE49-F238E27FC236}">
                    <a16:creationId xmlns:a16="http://schemas.microsoft.com/office/drawing/2014/main" id="{9431D551-D761-5D16-9B59-0415ADA9313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0" name="Line 3039">
                <a:extLst>
                  <a:ext uri="{FF2B5EF4-FFF2-40B4-BE49-F238E27FC236}">
                    <a16:creationId xmlns:a16="http://schemas.microsoft.com/office/drawing/2014/main" id="{61EC202F-37B2-ACDA-7CD3-0EE9AC9C65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1" name="Line 3040">
                <a:extLst>
                  <a:ext uri="{FF2B5EF4-FFF2-40B4-BE49-F238E27FC236}">
                    <a16:creationId xmlns:a16="http://schemas.microsoft.com/office/drawing/2014/main" id="{94B4DF61-02E9-720E-90AE-F8B6C50136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426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2" name="Line 3041">
                <a:extLst>
                  <a:ext uri="{FF2B5EF4-FFF2-40B4-BE49-F238E27FC236}">
                    <a16:creationId xmlns:a16="http://schemas.microsoft.com/office/drawing/2014/main" id="{A066F10B-283F-F815-FEEA-B43A5987775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426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3" name="Line 3042">
                <a:extLst>
                  <a:ext uri="{FF2B5EF4-FFF2-40B4-BE49-F238E27FC236}">
                    <a16:creationId xmlns:a16="http://schemas.microsoft.com/office/drawing/2014/main" id="{30D964B4-D627-7E13-130B-FE82F967FD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4" name="Line 3043">
                <a:extLst>
                  <a:ext uri="{FF2B5EF4-FFF2-40B4-BE49-F238E27FC236}">
                    <a16:creationId xmlns:a16="http://schemas.microsoft.com/office/drawing/2014/main" id="{F208B758-C798-E9FE-8886-5A43AEDAD8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5" name="Line 3044">
                <a:extLst>
                  <a:ext uri="{FF2B5EF4-FFF2-40B4-BE49-F238E27FC236}">
                    <a16:creationId xmlns:a16="http://schemas.microsoft.com/office/drawing/2014/main" id="{D935525A-4EF3-83FA-BA92-0A5C4812E3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450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6" name="Line 3045">
                <a:extLst>
                  <a:ext uri="{FF2B5EF4-FFF2-40B4-BE49-F238E27FC236}">
                    <a16:creationId xmlns:a16="http://schemas.microsoft.com/office/drawing/2014/main" id="{8258DF44-C7D2-0A91-C4D5-9441F2F082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450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7" name="Line 3046">
                <a:extLst>
                  <a:ext uri="{FF2B5EF4-FFF2-40B4-BE49-F238E27FC236}">
                    <a16:creationId xmlns:a16="http://schemas.microsoft.com/office/drawing/2014/main" id="{A1DC4079-34E0-E86F-AA9F-C61EB15A2A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8" name="Line 3047">
                <a:extLst>
                  <a:ext uri="{FF2B5EF4-FFF2-40B4-BE49-F238E27FC236}">
                    <a16:creationId xmlns:a16="http://schemas.microsoft.com/office/drawing/2014/main" id="{6061EF38-263D-D6E9-09BA-B5063455DF7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39" name="Line 3048">
                <a:extLst>
                  <a:ext uri="{FF2B5EF4-FFF2-40B4-BE49-F238E27FC236}">
                    <a16:creationId xmlns:a16="http://schemas.microsoft.com/office/drawing/2014/main" id="{0854ECBC-69C9-C51C-698A-0C61960686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473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0" name="Line 3049">
                <a:extLst>
                  <a:ext uri="{FF2B5EF4-FFF2-40B4-BE49-F238E27FC236}">
                    <a16:creationId xmlns:a16="http://schemas.microsoft.com/office/drawing/2014/main" id="{E4B5D327-AEB9-8D94-E4D1-16EE564440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473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1" name="Line 3050">
                <a:extLst>
                  <a:ext uri="{FF2B5EF4-FFF2-40B4-BE49-F238E27FC236}">
                    <a16:creationId xmlns:a16="http://schemas.microsoft.com/office/drawing/2014/main" id="{A3FFCE56-D2A7-B029-2B29-CD4F688AFF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2" name="Line 3051">
                <a:extLst>
                  <a:ext uri="{FF2B5EF4-FFF2-40B4-BE49-F238E27FC236}">
                    <a16:creationId xmlns:a16="http://schemas.microsoft.com/office/drawing/2014/main" id="{A1258598-B7D0-1EF3-B042-49C86EB4BD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3" name="Line 3052">
                <a:extLst>
                  <a:ext uri="{FF2B5EF4-FFF2-40B4-BE49-F238E27FC236}">
                    <a16:creationId xmlns:a16="http://schemas.microsoft.com/office/drawing/2014/main" id="{9BD7BC3B-1E38-E4E9-DE27-84550381DA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497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4" name="Line 3053">
                <a:extLst>
                  <a:ext uri="{FF2B5EF4-FFF2-40B4-BE49-F238E27FC236}">
                    <a16:creationId xmlns:a16="http://schemas.microsoft.com/office/drawing/2014/main" id="{5C600ADC-1277-F7A6-0717-71FFCB86D1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497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5" name="Line 3054">
                <a:extLst>
                  <a:ext uri="{FF2B5EF4-FFF2-40B4-BE49-F238E27FC236}">
                    <a16:creationId xmlns:a16="http://schemas.microsoft.com/office/drawing/2014/main" id="{0EB70606-0171-CD1D-9299-036187D922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6" name="Line 3055">
                <a:extLst>
                  <a:ext uri="{FF2B5EF4-FFF2-40B4-BE49-F238E27FC236}">
                    <a16:creationId xmlns:a16="http://schemas.microsoft.com/office/drawing/2014/main" id="{4747F09A-C89B-1934-E90F-DB30BC8548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7" name="Line 3056">
                <a:extLst>
                  <a:ext uri="{FF2B5EF4-FFF2-40B4-BE49-F238E27FC236}">
                    <a16:creationId xmlns:a16="http://schemas.microsoft.com/office/drawing/2014/main" id="{27BC52DD-2847-CDA9-2CF6-9192B06325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520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8" name="Line 3057">
                <a:extLst>
                  <a:ext uri="{FF2B5EF4-FFF2-40B4-BE49-F238E27FC236}">
                    <a16:creationId xmlns:a16="http://schemas.microsoft.com/office/drawing/2014/main" id="{556DBF3A-9621-3370-52D2-4386A49774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520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49" name="Line 3058">
                <a:extLst>
                  <a:ext uri="{FF2B5EF4-FFF2-40B4-BE49-F238E27FC236}">
                    <a16:creationId xmlns:a16="http://schemas.microsoft.com/office/drawing/2014/main" id="{EF0D8626-2BBA-0EE5-2488-66FEC78C5A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0" name="Line 3059">
                <a:extLst>
                  <a:ext uri="{FF2B5EF4-FFF2-40B4-BE49-F238E27FC236}">
                    <a16:creationId xmlns:a16="http://schemas.microsoft.com/office/drawing/2014/main" id="{55451B80-AEC2-01D9-1267-380F6EE3B65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1" name="Line 3060">
                <a:extLst>
                  <a:ext uri="{FF2B5EF4-FFF2-40B4-BE49-F238E27FC236}">
                    <a16:creationId xmlns:a16="http://schemas.microsoft.com/office/drawing/2014/main" id="{F5835E53-CDAB-8A15-EBB3-37522FAC84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544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2" name="Line 3061">
                <a:extLst>
                  <a:ext uri="{FF2B5EF4-FFF2-40B4-BE49-F238E27FC236}">
                    <a16:creationId xmlns:a16="http://schemas.microsoft.com/office/drawing/2014/main" id="{CEBB4453-143C-6BC9-DE0A-01BA20621D3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544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3" name="Line 3062">
                <a:extLst>
                  <a:ext uri="{FF2B5EF4-FFF2-40B4-BE49-F238E27FC236}">
                    <a16:creationId xmlns:a16="http://schemas.microsoft.com/office/drawing/2014/main" id="{EDEF7DFE-395C-1CE4-7EB9-20AFB86CA5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4" name="Line 3063">
                <a:extLst>
                  <a:ext uri="{FF2B5EF4-FFF2-40B4-BE49-F238E27FC236}">
                    <a16:creationId xmlns:a16="http://schemas.microsoft.com/office/drawing/2014/main" id="{79C7DB3D-A3B1-9475-EAE9-3D519F2C68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5" name="Line 3064">
                <a:extLst>
                  <a:ext uri="{FF2B5EF4-FFF2-40B4-BE49-F238E27FC236}">
                    <a16:creationId xmlns:a16="http://schemas.microsoft.com/office/drawing/2014/main" id="{11AD9202-A555-3E70-A88D-AFABBE265B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567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6" name="Line 3065">
                <a:extLst>
                  <a:ext uri="{FF2B5EF4-FFF2-40B4-BE49-F238E27FC236}">
                    <a16:creationId xmlns:a16="http://schemas.microsoft.com/office/drawing/2014/main" id="{5013018E-E664-F5AB-C442-B7ADE08C17E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567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7" name="Line 3066">
                <a:extLst>
                  <a:ext uri="{FF2B5EF4-FFF2-40B4-BE49-F238E27FC236}">
                    <a16:creationId xmlns:a16="http://schemas.microsoft.com/office/drawing/2014/main" id="{BAA8E0C5-04A6-1A74-7C4A-2515EF0E2B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8" name="Line 3067">
                <a:extLst>
                  <a:ext uri="{FF2B5EF4-FFF2-40B4-BE49-F238E27FC236}">
                    <a16:creationId xmlns:a16="http://schemas.microsoft.com/office/drawing/2014/main" id="{80A635C3-BC17-D754-6C4E-2AA6479C1E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59" name="Line 3068">
                <a:extLst>
                  <a:ext uri="{FF2B5EF4-FFF2-40B4-BE49-F238E27FC236}">
                    <a16:creationId xmlns:a16="http://schemas.microsoft.com/office/drawing/2014/main" id="{4489DFD6-609A-E968-B2FC-05633A69E4B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591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0" name="Line 3069">
                <a:extLst>
                  <a:ext uri="{FF2B5EF4-FFF2-40B4-BE49-F238E27FC236}">
                    <a16:creationId xmlns:a16="http://schemas.microsoft.com/office/drawing/2014/main" id="{417A98C0-E69F-0C16-B058-F4CB09FC400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5910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1" name="Line 3070">
                <a:extLst>
                  <a:ext uri="{FF2B5EF4-FFF2-40B4-BE49-F238E27FC236}">
                    <a16:creationId xmlns:a16="http://schemas.microsoft.com/office/drawing/2014/main" id="{24967729-41DC-B3F2-351B-C79558786F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2" name="Line 3071">
                <a:extLst>
                  <a:ext uri="{FF2B5EF4-FFF2-40B4-BE49-F238E27FC236}">
                    <a16:creationId xmlns:a16="http://schemas.microsoft.com/office/drawing/2014/main" id="{A4B8377E-8223-5426-1644-F14D9631F03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3" name="Line 3072">
                <a:extLst>
                  <a:ext uri="{FF2B5EF4-FFF2-40B4-BE49-F238E27FC236}">
                    <a16:creationId xmlns:a16="http://schemas.microsoft.com/office/drawing/2014/main" id="{8DDBBD21-65B3-B37F-BF25-32CAA185F9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614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4" name="Line 3073">
                <a:extLst>
                  <a:ext uri="{FF2B5EF4-FFF2-40B4-BE49-F238E27FC236}">
                    <a16:creationId xmlns:a16="http://schemas.microsoft.com/office/drawing/2014/main" id="{6C6DE707-EEEA-8174-58BB-212162B905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614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5" name="Line 3074">
                <a:extLst>
                  <a:ext uri="{FF2B5EF4-FFF2-40B4-BE49-F238E27FC236}">
                    <a16:creationId xmlns:a16="http://schemas.microsoft.com/office/drawing/2014/main" id="{17A54389-4D7F-55F1-D12D-F913976C32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6" name="Line 3075">
                <a:extLst>
                  <a:ext uri="{FF2B5EF4-FFF2-40B4-BE49-F238E27FC236}">
                    <a16:creationId xmlns:a16="http://schemas.microsoft.com/office/drawing/2014/main" id="{02CCB6A5-C19D-F8C1-BAF7-15947E3E77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7" name="Line 3076">
                <a:extLst>
                  <a:ext uri="{FF2B5EF4-FFF2-40B4-BE49-F238E27FC236}">
                    <a16:creationId xmlns:a16="http://schemas.microsoft.com/office/drawing/2014/main" id="{37A087DD-67ED-DEE0-5944-DA9A659D8B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637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8" name="Line 3077">
                <a:extLst>
                  <a:ext uri="{FF2B5EF4-FFF2-40B4-BE49-F238E27FC236}">
                    <a16:creationId xmlns:a16="http://schemas.microsoft.com/office/drawing/2014/main" id="{0397984E-29B2-4985-F022-DE827B3D17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637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69" name="Line 3078">
                <a:extLst>
                  <a:ext uri="{FF2B5EF4-FFF2-40B4-BE49-F238E27FC236}">
                    <a16:creationId xmlns:a16="http://schemas.microsoft.com/office/drawing/2014/main" id="{CAE48306-B7E2-E9CC-3134-4A2F3A70306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0" name="Line 3079">
                <a:extLst>
                  <a:ext uri="{FF2B5EF4-FFF2-40B4-BE49-F238E27FC236}">
                    <a16:creationId xmlns:a16="http://schemas.microsoft.com/office/drawing/2014/main" id="{A1EC513A-1F9E-702A-A2D0-C6A393DB24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1" name="Line 3080">
                <a:extLst>
                  <a:ext uri="{FF2B5EF4-FFF2-40B4-BE49-F238E27FC236}">
                    <a16:creationId xmlns:a16="http://schemas.microsoft.com/office/drawing/2014/main" id="{A6272D61-E8D5-8EA8-AAB0-F91D4E864DD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661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2" name="Line 3081">
                <a:extLst>
                  <a:ext uri="{FF2B5EF4-FFF2-40B4-BE49-F238E27FC236}">
                    <a16:creationId xmlns:a16="http://schemas.microsoft.com/office/drawing/2014/main" id="{550E4F5F-95D2-7C3B-ECE8-F41CB1B7030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661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3" name="Line 3082">
                <a:extLst>
                  <a:ext uri="{FF2B5EF4-FFF2-40B4-BE49-F238E27FC236}">
                    <a16:creationId xmlns:a16="http://schemas.microsoft.com/office/drawing/2014/main" id="{CB947A83-4770-7C50-B690-EC25DF80A7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4" name="Line 3083">
                <a:extLst>
                  <a:ext uri="{FF2B5EF4-FFF2-40B4-BE49-F238E27FC236}">
                    <a16:creationId xmlns:a16="http://schemas.microsoft.com/office/drawing/2014/main" id="{EDDECAB7-1B2B-ED15-123E-C2804B2BDA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5" name="Line 3084">
                <a:extLst>
                  <a:ext uri="{FF2B5EF4-FFF2-40B4-BE49-F238E27FC236}">
                    <a16:creationId xmlns:a16="http://schemas.microsoft.com/office/drawing/2014/main" id="{20838961-BF71-4B2F-95D8-AEDE0EEF1F4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684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6" name="Line 3085">
                <a:extLst>
                  <a:ext uri="{FF2B5EF4-FFF2-40B4-BE49-F238E27FC236}">
                    <a16:creationId xmlns:a16="http://schemas.microsoft.com/office/drawing/2014/main" id="{51430247-FB75-8AE5-BE06-D25F54680A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684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7" name="Line 3086">
                <a:extLst>
                  <a:ext uri="{FF2B5EF4-FFF2-40B4-BE49-F238E27FC236}">
                    <a16:creationId xmlns:a16="http://schemas.microsoft.com/office/drawing/2014/main" id="{3D26209C-7DB4-54A5-BEB0-1EAA13C986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8" name="Line 3087">
                <a:extLst>
                  <a:ext uri="{FF2B5EF4-FFF2-40B4-BE49-F238E27FC236}">
                    <a16:creationId xmlns:a16="http://schemas.microsoft.com/office/drawing/2014/main" id="{87AF8B1D-9AD3-283A-0252-7C6FB943C71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79" name="Line 3088">
                <a:extLst>
                  <a:ext uri="{FF2B5EF4-FFF2-40B4-BE49-F238E27FC236}">
                    <a16:creationId xmlns:a16="http://schemas.microsoft.com/office/drawing/2014/main" id="{6F560D7E-4C40-6BD7-F611-229A1A24E8E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708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0" name="Line 3089">
                <a:extLst>
                  <a:ext uri="{FF2B5EF4-FFF2-40B4-BE49-F238E27FC236}">
                    <a16:creationId xmlns:a16="http://schemas.microsoft.com/office/drawing/2014/main" id="{1F2392F8-DC18-E5AC-F946-97A39F23F4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708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1" name="Line 3090">
                <a:extLst>
                  <a:ext uri="{FF2B5EF4-FFF2-40B4-BE49-F238E27FC236}">
                    <a16:creationId xmlns:a16="http://schemas.microsoft.com/office/drawing/2014/main" id="{FA4EFBC3-6B73-3CB4-9A88-A2C9E0FC4D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2" name="Line 3091">
                <a:extLst>
                  <a:ext uri="{FF2B5EF4-FFF2-40B4-BE49-F238E27FC236}">
                    <a16:creationId xmlns:a16="http://schemas.microsoft.com/office/drawing/2014/main" id="{5FC6C248-D288-8598-52D2-3A94899AE0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3" name="Line 3092">
                <a:extLst>
                  <a:ext uri="{FF2B5EF4-FFF2-40B4-BE49-F238E27FC236}">
                    <a16:creationId xmlns:a16="http://schemas.microsoft.com/office/drawing/2014/main" id="{46669D92-245B-B59F-F8F6-3D99A41630C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731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4" name="Line 3093">
                <a:extLst>
                  <a:ext uri="{FF2B5EF4-FFF2-40B4-BE49-F238E27FC236}">
                    <a16:creationId xmlns:a16="http://schemas.microsoft.com/office/drawing/2014/main" id="{12AC8844-A6C5-B93F-195E-F496423B12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7318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5" name="Line 3094">
                <a:extLst>
                  <a:ext uri="{FF2B5EF4-FFF2-40B4-BE49-F238E27FC236}">
                    <a16:creationId xmlns:a16="http://schemas.microsoft.com/office/drawing/2014/main" id="{3C9534CA-34E7-BD8D-C406-FB17ECDFA0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6" name="Line 3095">
                <a:extLst>
                  <a:ext uri="{FF2B5EF4-FFF2-40B4-BE49-F238E27FC236}">
                    <a16:creationId xmlns:a16="http://schemas.microsoft.com/office/drawing/2014/main" id="{8E7D9B01-6E72-BD02-7DB2-FEFFA0720E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7" name="Line 3096">
                <a:extLst>
                  <a:ext uri="{FF2B5EF4-FFF2-40B4-BE49-F238E27FC236}">
                    <a16:creationId xmlns:a16="http://schemas.microsoft.com/office/drawing/2014/main" id="{A9F1F951-BF40-7AEC-57C0-72B635CEAE7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755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8" name="Line 3097">
                <a:extLst>
                  <a:ext uri="{FF2B5EF4-FFF2-40B4-BE49-F238E27FC236}">
                    <a16:creationId xmlns:a16="http://schemas.microsoft.com/office/drawing/2014/main" id="{BC8A94C7-19E1-0E7E-93A0-1480CA28F0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755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89" name="Line 3098">
                <a:extLst>
                  <a:ext uri="{FF2B5EF4-FFF2-40B4-BE49-F238E27FC236}">
                    <a16:creationId xmlns:a16="http://schemas.microsoft.com/office/drawing/2014/main" id="{185BB287-9024-BC8A-C0D6-72A4B3F74EB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0" name="Line 3099">
                <a:extLst>
                  <a:ext uri="{FF2B5EF4-FFF2-40B4-BE49-F238E27FC236}">
                    <a16:creationId xmlns:a16="http://schemas.microsoft.com/office/drawing/2014/main" id="{6FB09290-C326-BFA7-6738-0BF64B9360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1" name="Line 3100">
                <a:extLst>
                  <a:ext uri="{FF2B5EF4-FFF2-40B4-BE49-F238E27FC236}">
                    <a16:creationId xmlns:a16="http://schemas.microsoft.com/office/drawing/2014/main" id="{0A47A4E8-BF4C-7E20-09E7-08F89743EA3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7787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2" name="Line 3101">
                <a:extLst>
                  <a:ext uri="{FF2B5EF4-FFF2-40B4-BE49-F238E27FC236}">
                    <a16:creationId xmlns:a16="http://schemas.microsoft.com/office/drawing/2014/main" id="{3BCE9FCD-8B26-DFBD-83F1-05ECF61F65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7787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3" name="Line 3102">
                <a:extLst>
                  <a:ext uri="{FF2B5EF4-FFF2-40B4-BE49-F238E27FC236}">
                    <a16:creationId xmlns:a16="http://schemas.microsoft.com/office/drawing/2014/main" id="{D3D26D0E-272E-EF21-8482-9FA8B64EF7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4" name="Line 3103">
                <a:extLst>
                  <a:ext uri="{FF2B5EF4-FFF2-40B4-BE49-F238E27FC236}">
                    <a16:creationId xmlns:a16="http://schemas.microsoft.com/office/drawing/2014/main" id="{67913235-5B66-869B-1552-69834FB91C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5" name="Line 3104">
                <a:extLst>
                  <a:ext uri="{FF2B5EF4-FFF2-40B4-BE49-F238E27FC236}">
                    <a16:creationId xmlns:a16="http://schemas.microsoft.com/office/drawing/2014/main" id="{E16151F9-8045-ADC7-6113-7F820F0BE75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8022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6" name="Line 3105">
                <a:extLst>
                  <a:ext uri="{FF2B5EF4-FFF2-40B4-BE49-F238E27FC236}">
                    <a16:creationId xmlns:a16="http://schemas.microsoft.com/office/drawing/2014/main" id="{ECFA481F-5AEA-1222-92D9-1CF9A4C107A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8022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7" name="Line 3106">
                <a:extLst>
                  <a:ext uri="{FF2B5EF4-FFF2-40B4-BE49-F238E27FC236}">
                    <a16:creationId xmlns:a16="http://schemas.microsoft.com/office/drawing/2014/main" id="{649FB58C-739F-AEDC-5273-72251F74E3F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8" name="Line 3107">
                <a:extLst>
                  <a:ext uri="{FF2B5EF4-FFF2-40B4-BE49-F238E27FC236}">
                    <a16:creationId xmlns:a16="http://schemas.microsoft.com/office/drawing/2014/main" id="{0C0A2745-9BFA-39AA-AA43-CF62DD5715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99" name="Line 3108">
                <a:extLst>
                  <a:ext uri="{FF2B5EF4-FFF2-40B4-BE49-F238E27FC236}">
                    <a16:creationId xmlns:a16="http://schemas.microsoft.com/office/drawing/2014/main" id="{AA364293-F9CB-CE7F-2680-0502332A3D7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825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0" name="Line 3109">
                <a:extLst>
                  <a:ext uri="{FF2B5EF4-FFF2-40B4-BE49-F238E27FC236}">
                    <a16:creationId xmlns:a16="http://schemas.microsoft.com/office/drawing/2014/main" id="{FDC2C995-B425-E713-A429-EC26020BEA0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8254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1" name="Line 3110">
                <a:extLst>
                  <a:ext uri="{FF2B5EF4-FFF2-40B4-BE49-F238E27FC236}">
                    <a16:creationId xmlns:a16="http://schemas.microsoft.com/office/drawing/2014/main" id="{F73692E1-F4FC-9DCD-A2B0-F31758F4BE0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2" name="Line 3111">
                <a:extLst>
                  <a:ext uri="{FF2B5EF4-FFF2-40B4-BE49-F238E27FC236}">
                    <a16:creationId xmlns:a16="http://schemas.microsoft.com/office/drawing/2014/main" id="{AE898E21-7777-69B9-9B9F-5AF8F9BDEA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3" name="Line 3112">
                <a:extLst>
                  <a:ext uri="{FF2B5EF4-FFF2-40B4-BE49-F238E27FC236}">
                    <a16:creationId xmlns:a16="http://schemas.microsoft.com/office/drawing/2014/main" id="{18F0A045-BE83-98A2-E078-12D529F222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848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4" name="Line 3113">
                <a:extLst>
                  <a:ext uri="{FF2B5EF4-FFF2-40B4-BE49-F238E27FC236}">
                    <a16:creationId xmlns:a16="http://schemas.microsoft.com/office/drawing/2014/main" id="{97E55C1C-5D13-7B77-0EAD-3646A76EAC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8489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5" name="Line 3114">
                <a:extLst>
                  <a:ext uri="{FF2B5EF4-FFF2-40B4-BE49-F238E27FC236}">
                    <a16:creationId xmlns:a16="http://schemas.microsoft.com/office/drawing/2014/main" id="{1DC97F41-DF19-E199-9BD6-50B0FCF3F8C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6" name="Line 3115">
                <a:extLst>
                  <a:ext uri="{FF2B5EF4-FFF2-40B4-BE49-F238E27FC236}">
                    <a16:creationId xmlns:a16="http://schemas.microsoft.com/office/drawing/2014/main" id="{44D9019D-1177-2A0A-EA83-BFB1E449D09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7" name="Line 3116">
                <a:extLst>
                  <a:ext uri="{FF2B5EF4-FFF2-40B4-BE49-F238E27FC236}">
                    <a16:creationId xmlns:a16="http://schemas.microsoft.com/office/drawing/2014/main" id="{CFE199FD-78FD-FAA4-A614-5A37D0AB2F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872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8" name="Line 3117">
                <a:extLst>
                  <a:ext uri="{FF2B5EF4-FFF2-40B4-BE49-F238E27FC236}">
                    <a16:creationId xmlns:a16="http://schemas.microsoft.com/office/drawing/2014/main" id="{CF35C416-38E0-4EC9-0AEA-B94C39EE82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8723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09" name="Line 3118">
                <a:extLst>
                  <a:ext uri="{FF2B5EF4-FFF2-40B4-BE49-F238E27FC236}">
                    <a16:creationId xmlns:a16="http://schemas.microsoft.com/office/drawing/2014/main" id="{83C5A990-012C-1433-CD63-9452106422A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0" name="Line 3119">
                <a:extLst>
                  <a:ext uri="{FF2B5EF4-FFF2-40B4-BE49-F238E27FC236}">
                    <a16:creationId xmlns:a16="http://schemas.microsoft.com/office/drawing/2014/main" id="{64F66C09-2993-75E3-A2C1-413D42C978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1" name="Line 3120">
                <a:extLst>
                  <a:ext uri="{FF2B5EF4-FFF2-40B4-BE49-F238E27FC236}">
                    <a16:creationId xmlns:a16="http://schemas.microsoft.com/office/drawing/2014/main" id="{FB2DAB2D-C427-BA2E-5B31-9714E2655B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895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2" name="Line 3121">
                <a:extLst>
                  <a:ext uri="{FF2B5EF4-FFF2-40B4-BE49-F238E27FC236}">
                    <a16:creationId xmlns:a16="http://schemas.microsoft.com/office/drawing/2014/main" id="{A01F8EC5-38C8-FC78-65AD-88A4A8AFE8F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169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3" name="Line 3122">
                <a:extLst>
                  <a:ext uri="{FF2B5EF4-FFF2-40B4-BE49-F238E27FC236}">
                    <a16:creationId xmlns:a16="http://schemas.microsoft.com/office/drawing/2014/main" id="{92221783-ADC3-3777-C5A3-71CEA9B9E0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192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4" name="Line 3123">
                <a:extLst>
                  <a:ext uri="{FF2B5EF4-FFF2-40B4-BE49-F238E27FC236}">
                    <a16:creationId xmlns:a16="http://schemas.microsoft.com/office/drawing/2014/main" id="{0C34A109-5646-E48E-7F6A-0333711D07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215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5" name="Line 3124">
                <a:extLst>
                  <a:ext uri="{FF2B5EF4-FFF2-40B4-BE49-F238E27FC236}">
                    <a16:creationId xmlns:a16="http://schemas.microsoft.com/office/drawing/2014/main" id="{DCAFF715-A8AF-F508-57D7-25F437E180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239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6" name="Line 3125">
                <a:extLst>
                  <a:ext uri="{FF2B5EF4-FFF2-40B4-BE49-F238E27FC236}">
                    <a16:creationId xmlns:a16="http://schemas.microsoft.com/office/drawing/2014/main" id="{ED3DAE47-05ED-679F-F826-76EE042C2C4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262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7" name="Line 3126">
                <a:extLst>
                  <a:ext uri="{FF2B5EF4-FFF2-40B4-BE49-F238E27FC236}">
                    <a16:creationId xmlns:a16="http://schemas.microsoft.com/office/drawing/2014/main" id="{8F25A9C5-EBF2-F245-C82F-5A326596167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2861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8" name="Line 3127">
                <a:extLst>
                  <a:ext uri="{FF2B5EF4-FFF2-40B4-BE49-F238E27FC236}">
                    <a16:creationId xmlns:a16="http://schemas.microsoft.com/office/drawing/2014/main" id="{51B9CAEF-FD16-AC8B-7190-7B513838E5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3096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19" name="Line 3128">
                <a:extLst>
                  <a:ext uri="{FF2B5EF4-FFF2-40B4-BE49-F238E27FC236}">
                    <a16:creationId xmlns:a16="http://schemas.microsoft.com/office/drawing/2014/main" id="{6995853E-8162-571D-082D-52EEAB68C2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3331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0" name="Line 3129">
                <a:extLst>
                  <a:ext uri="{FF2B5EF4-FFF2-40B4-BE49-F238E27FC236}">
                    <a16:creationId xmlns:a16="http://schemas.microsoft.com/office/drawing/2014/main" id="{5FC74CDD-3543-7EB0-BEBD-3AC3D5E5FC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356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1" name="Line 3130">
                <a:extLst>
                  <a:ext uri="{FF2B5EF4-FFF2-40B4-BE49-F238E27FC236}">
                    <a16:creationId xmlns:a16="http://schemas.microsoft.com/office/drawing/2014/main" id="{6F8E87B4-D4CC-4F4E-3036-8435E6797A7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380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2" name="Line 3131">
                <a:extLst>
                  <a:ext uri="{FF2B5EF4-FFF2-40B4-BE49-F238E27FC236}">
                    <a16:creationId xmlns:a16="http://schemas.microsoft.com/office/drawing/2014/main" id="{F2BAC1C4-8D04-E1C4-5633-5B8AAD3C468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403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3" name="Line 3132">
                <a:extLst>
                  <a:ext uri="{FF2B5EF4-FFF2-40B4-BE49-F238E27FC236}">
                    <a16:creationId xmlns:a16="http://schemas.microsoft.com/office/drawing/2014/main" id="{8FEAAB35-1069-F5BF-FBCD-31FEFC164E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426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4" name="Line 3133">
                <a:extLst>
                  <a:ext uri="{FF2B5EF4-FFF2-40B4-BE49-F238E27FC236}">
                    <a16:creationId xmlns:a16="http://schemas.microsoft.com/office/drawing/2014/main" id="{3B89E6AD-25D6-BF00-D034-59C5A1BDCE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450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5" name="Line 3134">
                <a:extLst>
                  <a:ext uri="{FF2B5EF4-FFF2-40B4-BE49-F238E27FC236}">
                    <a16:creationId xmlns:a16="http://schemas.microsoft.com/office/drawing/2014/main" id="{C9B4E527-3FED-D809-1510-9E84885476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473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6" name="Line 3135">
                <a:extLst>
                  <a:ext uri="{FF2B5EF4-FFF2-40B4-BE49-F238E27FC236}">
                    <a16:creationId xmlns:a16="http://schemas.microsoft.com/office/drawing/2014/main" id="{DB747C71-C1F5-C6DB-CC47-971C807AD90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497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7" name="Line 3136">
                <a:extLst>
                  <a:ext uri="{FF2B5EF4-FFF2-40B4-BE49-F238E27FC236}">
                    <a16:creationId xmlns:a16="http://schemas.microsoft.com/office/drawing/2014/main" id="{05CB2C1C-FCE4-ED52-4245-4D128CA28B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520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8" name="Line 3137">
                <a:extLst>
                  <a:ext uri="{FF2B5EF4-FFF2-40B4-BE49-F238E27FC236}">
                    <a16:creationId xmlns:a16="http://schemas.microsoft.com/office/drawing/2014/main" id="{AED4A1D5-328E-1AD6-0F93-B750910BD4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544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29" name="Line 3138">
                <a:extLst>
                  <a:ext uri="{FF2B5EF4-FFF2-40B4-BE49-F238E27FC236}">
                    <a16:creationId xmlns:a16="http://schemas.microsoft.com/office/drawing/2014/main" id="{98F26E08-A697-A5DA-FC90-E2500983D89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567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0" name="Line 3139">
                <a:extLst>
                  <a:ext uri="{FF2B5EF4-FFF2-40B4-BE49-F238E27FC236}">
                    <a16:creationId xmlns:a16="http://schemas.microsoft.com/office/drawing/2014/main" id="{8E780406-B95A-ECA5-53FC-0936C32914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5910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1" name="Line 3140">
                <a:extLst>
                  <a:ext uri="{FF2B5EF4-FFF2-40B4-BE49-F238E27FC236}">
                    <a16:creationId xmlns:a16="http://schemas.microsoft.com/office/drawing/2014/main" id="{45F6D885-2956-C9CA-3137-14B4A5AD431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614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2" name="Line 3141">
                <a:extLst>
                  <a:ext uri="{FF2B5EF4-FFF2-40B4-BE49-F238E27FC236}">
                    <a16:creationId xmlns:a16="http://schemas.microsoft.com/office/drawing/2014/main" id="{372C8A94-2364-C95A-63A3-85EC5335C4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637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3" name="Line 3142">
                <a:extLst>
                  <a:ext uri="{FF2B5EF4-FFF2-40B4-BE49-F238E27FC236}">
                    <a16:creationId xmlns:a16="http://schemas.microsoft.com/office/drawing/2014/main" id="{8724F776-AE82-018F-7EE2-0B8EF2644D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661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4" name="Line 3143">
                <a:extLst>
                  <a:ext uri="{FF2B5EF4-FFF2-40B4-BE49-F238E27FC236}">
                    <a16:creationId xmlns:a16="http://schemas.microsoft.com/office/drawing/2014/main" id="{5BFE88AF-740F-820A-E895-6CC81AD2BD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684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5" name="Line 3144">
                <a:extLst>
                  <a:ext uri="{FF2B5EF4-FFF2-40B4-BE49-F238E27FC236}">
                    <a16:creationId xmlns:a16="http://schemas.microsoft.com/office/drawing/2014/main" id="{D706D181-F67F-C73F-F957-09C06B163E3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708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6" name="Line 3145">
                <a:extLst>
                  <a:ext uri="{FF2B5EF4-FFF2-40B4-BE49-F238E27FC236}">
                    <a16:creationId xmlns:a16="http://schemas.microsoft.com/office/drawing/2014/main" id="{5D89D256-BEA0-022B-891F-46A38E75F04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7318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7" name="Line 3146">
                <a:extLst>
                  <a:ext uri="{FF2B5EF4-FFF2-40B4-BE49-F238E27FC236}">
                    <a16:creationId xmlns:a16="http://schemas.microsoft.com/office/drawing/2014/main" id="{989F1C6A-C297-1BA6-65A8-285780C1AF1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7552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8" name="Line 3147">
                <a:extLst>
                  <a:ext uri="{FF2B5EF4-FFF2-40B4-BE49-F238E27FC236}">
                    <a16:creationId xmlns:a16="http://schemas.microsoft.com/office/drawing/2014/main" id="{7B8BCF70-A88F-432E-6ED7-5B99F386AC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7787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39" name="Line 3148">
                <a:extLst>
                  <a:ext uri="{FF2B5EF4-FFF2-40B4-BE49-F238E27FC236}">
                    <a16:creationId xmlns:a16="http://schemas.microsoft.com/office/drawing/2014/main" id="{00058619-AB38-F47C-3FAB-65FBAFF3C3A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8022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0" name="Line 3149">
                <a:extLst>
                  <a:ext uri="{FF2B5EF4-FFF2-40B4-BE49-F238E27FC236}">
                    <a16:creationId xmlns:a16="http://schemas.microsoft.com/office/drawing/2014/main" id="{A1570959-1409-C116-5057-CE7799B60B1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8254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1" name="Line 3150">
                <a:extLst>
                  <a:ext uri="{FF2B5EF4-FFF2-40B4-BE49-F238E27FC236}">
                    <a16:creationId xmlns:a16="http://schemas.microsoft.com/office/drawing/2014/main" id="{CCDA6AD5-DBA5-8954-470F-0045B736FE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8489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2" name="Line 3151">
                <a:extLst>
                  <a:ext uri="{FF2B5EF4-FFF2-40B4-BE49-F238E27FC236}">
                    <a16:creationId xmlns:a16="http://schemas.microsoft.com/office/drawing/2014/main" id="{9632E0F0-4477-B344-6A3E-E51B1628269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8723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3" name="Line 3152">
                <a:extLst>
                  <a:ext uri="{FF2B5EF4-FFF2-40B4-BE49-F238E27FC236}">
                    <a16:creationId xmlns:a16="http://schemas.microsoft.com/office/drawing/2014/main" id="{0AD374D0-2604-B1A2-FA7B-CFD8E29D53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4635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4" name="Line 3153">
                <a:extLst>
                  <a:ext uri="{FF2B5EF4-FFF2-40B4-BE49-F238E27FC236}">
                    <a16:creationId xmlns:a16="http://schemas.microsoft.com/office/drawing/2014/main" id="{A6F0F90C-4026-46A7-B7C6-903FA07F89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629" y="145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5" name="Line 3154">
                <a:extLst>
                  <a:ext uri="{FF2B5EF4-FFF2-40B4-BE49-F238E27FC236}">
                    <a16:creationId xmlns:a16="http://schemas.microsoft.com/office/drawing/2014/main" id="{11EDCAAB-67C7-39B2-C3E0-639531D1A52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852" y="1455"/>
                <a:ext cx="197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6" name="Line 3155">
                <a:extLst>
                  <a:ext uri="{FF2B5EF4-FFF2-40B4-BE49-F238E27FC236}">
                    <a16:creationId xmlns:a16="http://schemas.microsoft.com/office/drawing/2014/main" id="{BA298462-9410-524E-CDFF-6DE904F94A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49" y="1455"/>
                <a:ext cx="641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7" name="Line 3156">
                <a:extLst>
                  <a:ext uri="{FF2B5EF4-FFF2-40B4-BE49-F238E27FC236}">
                    <a16:creationId xmlns:a16="http://schemas.microsoft.com/office/drawing/2014/main" id="{7524F7B7-7254-6E3E-D50F-1BBA97EFC3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8" name="Line 3157">
                <a:extLst>
                  <a:ext uri="{FF2B5EF4-FFF2-40B4-BE49-F238E27FC236}">
                    <a16:creationId xmlns:a16="http://schemas.microsoft.com/office/drawing/2014/main" id="{EB44BB32-491F-0E91-53CB-46C419C80B7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49" name="Line 3158">
                <a:extLst>
                  <a:ext uri="{FF2B5EF4-FFF2-40B4-BE49-F238E27FC236}">
                    <a16:creationId xmlns:a16="http://schemas.microsoft.com/office/drawing/2014/main" id="{3190A5FC-0EC3-89BB-3EBA-8040EED0871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0" name="Line 3159">
                <a:extLst>
                  <a:ext uri="{FF2B5EF4-FFF2-40B4-BE49-F238E27FC236}">
                    <a16:creationId xmlns:a16="http://schemas.microsoft.com/office/drawing/2014/main" id="{90EEBFC2-B188-8AA1-6239-BFC95E816B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1" name="Line 3160">
                <a:extLst>
                  <a:ext uri="{FF2B5EF4-FFF2-40B4-BE49-F238E27FC236}">
                    <a16:creationId xmlns:a16="http://schemas.microsoft.com/office/drawing/2014/main" id="{EA09A287-A8D7-F1E1-9D2B-BF9B9D4E1C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2" name="Line 3161">
                <a:extLst>
                  <a:ext uri="{FF2B5EF4-FFF2-40B4-BE49-F238E27FC236}">
                    <a16:creationId xmlns:a16="http://schemas.microsoft.com/office/drawing/2014/main" id="{F76BB912-79A9-DEA1-BFBF-CCFBFF45D2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3" name="Line 3162">
                <a:extLst>
                  <a:ext uri="{FF2B5EF4-FFF2-40B4-BE49-F238E27FC236}">
                    <a16:creationId xmlns:a16="http://schemas.microsoft.com/office/drawing/2014/main" id="{78F2156A-A663-FCCD-9419-2285028C31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4" name="Line 3163">
                <a:extLst>
                  <a:ext uri="{FF2B5EF4-FFF2-40B4-BE49-F238E27FC236}">
                    <a16:creationId xmlns:a16="http://schemas.microsoft.com/office/drawing/2014/main" id="{6C679D0B-5F8D-45DA-16D6-2BDBF6D75F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5" name="Line 3164">
                <a:extLst>
                  <a:ext uri="{FF2B5EF4-FFF2-40B4-BE49-F238E27FC236}">
                    <a16:creationId xmlns:a16="http://schemas.microsoft.com/office/drawing/2014/main" id="{E4F83B7F-5250-7EE6-8CF8-6C4D30C0E6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6" name="Line 3165">
                <a:extLst>
                  <a:ext uri="{FF2B5EF4-FFF2-40B4-BE49-F238E27FC236}">
                    <a16:creationId xmlns:a16="http://schemas.microsoft.com/office/drawing/2014/main" id="{2AC66B47-515F-4486-3640-119A815D972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7" name="Line 3166">
                <a:extLst>
                  <a:ext uri="{FF2B5EF4-FFF2-40B4-BE49-F238E27FC236}">
                    <a16:creationId xmlns:a16="http://schemas.microsoft.com/office/drawing/2014/main" id="{9088A586-30D6-0B10-57C4-8617E65C784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8" name="Line 3167">
                <a:extLst>
                  <a:ext uri="{FF2B5EF4-FFF2-40B4-BE49-F238E27FC236}">
                    <a16:creationId xmlns:a16="http://schemas.microsoft.com/office/drawing/2014/main" id="{69C4C0AD-1C36-90EF-11B8-C35F967E7AC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59" name="Line 3168">
                <a:extLst>
                  <a:ext uri="{FF2B5EF4-FFF2-40B4-BE49-F238E27FC236}">
                    <a16:creationId xmlns:a16="http://schemas.microsoft.com/office/drawing/2014/main" id="{B7F818B2-E4B5-02F7-BE16-5FB50BE09A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0" name="Line 3169">
                <a:extLst>
                  <a:ext uri="{FF2B5EF4-FFF2-40B4-BE49-F238E27FC236}">
                    <a16:creationId xmlns:a16="http://schemas.microsoft.com/office/drawing/2014/main" id="{CA7D2D8F-F7FF-2B35-BCCE-DFBBD65028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1" name="Line 3170">
                <a:extLst>
                  <a:ext uri="{FF2B5EF4-FFF2-40B4-BE49-F238E27FC236}">
                    <a16:creationId xmlns:a16="http://schemas.microsoft.com/office/drawing/2014/main" id="{7976EE96-4000-A66D-9566-8031F9139B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2" name="Line 3171">
                <a:extLst>
                  <a:ext uri="{FF2B5EF4-FFF2-40B4-BE49-F238E27FC236}">
                    <a16:creationId xmlns:a16="http://schemas.microsoft.com/office/drawing/2014/main" id="{CA1063A7-31CE-4D12-770C-99FEF4D15AF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3" name="Line 3172">
                <a:extLst>
                  <a:ext uri="{FF2B5EF4-FFF2-40B4-BE49-F238E27FC236}">
                    <a16:creationId xmlns:a16="http://schemas.microsoft.com/office/drawing/2014/main" id="{85CEAF72-46F0-85B5-B363-255D15C49C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4" name="Line 3173">
                <a:extLst>
                  <a:ext uri="{FF2B5EF4-FFF2-40B4-BE49-F238E27FC236}">
                    <a16:creationId xmlns:a16="http://schemas.microsoft.com/office/drawing/2014/main" id="{84288D58-6B5F-2914-9443-8492AEB033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5" name="Line 3174">
                <a:extLst>
                  <a:ext uri="{FF2B5EF4-FFF2-40B4-BE49-F238E27FC236}">
                    <a16:creationId xmlns:a16="http://schemas.microsoft.com/office/drawing/2014/main" id="{1A83574E-1B98-239B-E0B3-360DFCF04F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6" name="Line 3175">
                <a:extLst>
                  <a:ext uri="{FF2B5EF4-FFF2-40B4-BE49-F238E27FC236}">
                    <a16:creationId xmlns:a16="http://schemas.microsoft.com/office/drawing/2014/main" id="{7D70C542-8846-2554-63D2-996252B509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7" name="Line 3176">
                <a:extLst>
                  <a:ext uri="{FF2B5EF4-FFF2-40B4-BE49-F238E27FC236}">
                    <a16:creationId xmlns:a16="http://schemas.microsoft.com/office/drawing/2014/main" id="{871662CE-F48F-D260-B554-8797283B3F4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8" name="Line 3177">
                <a:extLst>
                  <a:ext uri="{FF2B5EF4-FFF2-40B4-BE49-F238E27FC236}">
                    <a16:creationId xmlns:a16="http://schemas.microsoft.com/office/drawing/2014/main" id="{F2422855-48A8-5F91-C87E-2BF3C53D14C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69" name="Line 3178">
                <a:extLst>
                  <a:ext uri="{FF2B5EF4-FFF2-40B4-BE49-F238E27FC236}">
                    <a16:creationId xmlns:a16="http://schemas.microsoft.com/office/drawing/2014/main" id="{264EB033-303C-8EC9-7230-70329F65AC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0" name="Line 3179">
                <a:extLst>
                  <a:ext uri="{FF2B5EF4-FFF2-40B4-BE49-F238E27FC236}">
                    <a16:creationId xmlns:a16="http://schemas.microsoft.com/office/drawing/2014/main" id="{0DA182AE-F9A9-20F6-43DD-7542C861541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1" name="Line 3180">
                <a:extLst>
                  <a:ext uri="{FF2B5EF4-FFF2-40B4-BE49-F238E27FC236}">
                    <a16:creationId xmlns:a16="http://schemas.microsoft.com/office/drawing/2014/main" id="{80067766-58E1-1676-B682-33ED30BBE1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2" name="Line 3181">
                <a:extLst>
                  <a:ext uri="{FF2B5EF4-FFF2-40B4-BE49-F238E27FC236}">
                    <a16:creationId xmlns:a16="http://schemas.microsoft.com/office/drawing/2014/main" id="{485ECF57-0AB6-B509-2617-E1DDCEBC608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3" name="Line 3182">
                <a:extLst>
                  <a:ext uri="{FF2B5EF4-FFF2-40B4-BE49-F238E27FC236}">
                    <a16:creationId xmlns:a16="http://schemas.microsoft.com/office/drawing/2014/main" id="{AECDCF44-33E8-B21D-C985-DD19AE2A86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4" name="Line 3183">
                <a:extLst>
                  <a:ext uri="{FF2B5EF4-FFF2-40B4-BE49-F238E27FC236}">
                    <a16:creationId xmlns:a16="http://schemas.microsoft.com/office/drawing/2014/main" id="{642AF880-246B-0F1B-ACA4-726D7C9DB79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5" name="Line 3184">
                <a:extLst>
                  <a:ext uri="{FF2B5EF4-FFF2-40B4-BE49-F238E27FC236}">
                    <a16:creationId xmlns:a16="http://schemas.microsoft.com/office/drawing/2014/main" id="{5DB78DCA-6701-D339-D456-1AE6E08259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6" name="Line 3185">
                <a:extLst>
                  <a:ext uri="{FF2B5EF4-FFF2-40B4-BE49-F238E27FC236}">
                    <a16:creationId xmlns:a16="http://schemas.microsoft.com/office/drawing/2014/main" id="{CD7ED8E8-5E13-5F9F-7E2F-C8B15627852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7" name="Line 3186">
                <a:extLst>
                  <a:ext uri="{FF2B5EF4-FFF2-40B4-BE49-F238E27FC236}">
                    <a16:creationId xmlns:a16="http://schemas.microsoft.com/office/drawing/2014/main" id="{396EB0D2-8F78-6491-9BF3-6770D2C2C8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8" name="Line 3187">
                <a:extLst>
                  <a:ext uri="{FF2B5EF4-FFF2-40B4-BE49-F238E27FC236}">
                    <a16:creationId xmlns:a16="http://schemas.microsoft.com/office/drawing/2014/main" id="{9D75818D-E620-C2E5-11C8-CE07274B54D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79" name="Line 3188">
                <a:extLst>
                  <a:ext uri="{FF2B5EF4-FFF2-40B4-BE49-F238E27FC236}">
                    <a16:creationId xmlns:a16="http://schemas.microsoft.com/office/drawing/2014/main" id="{E97385AB-F19C-1124-3FBF-F8B4CBE488A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0" name="Line 3189">
                <a:extLst>
                  <a:ext uri="{FF2B5EF4-FFF2-40B4-BE49-F238E27FC236}">
                    <a16:creationId xmlns:a16="http://schemas.microsoft.com/office/drawing/2014/main" id="{AF0B3AE8-2E7D-96EF-D2E8-F41560F3B84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1" name="Line 3190">
                <a:extLst>
                  <a:ext uri="{FF2B5EF4-FFF2-40B4-BE49-F238E27FC236}">
                    <a16:creationId xmlns:a16="http://schemas.microsoft.com/office/drawing/2014/main" id="{9BEADFBE-B7CF-2F68-B565-124F7B8A01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2" name="Line 3191">
                <a:extLst>
                  <a:ext uri="{FF2B5EF4-FFF2-40B4-BE49-F238E27FC236}">
                    <a16:creationId xmlns:a16="http://schemas.microsoft.com/office/drawing/2014/main" id="{D48FDCDB-25F8-821B-5C79-D42FA39BA15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3" name="Line 3192">
                <a:extLst>
                  <a:ext uri="{FF2B5EF4-FFF2-40B4-BE49-F238E27FC236}">
                    <a16:creationId xmlns:a16="http://schemas.microsoft.com/office/drawing/2014/main" id="{AA9D0BE6-BAAC-E556-FB79-AFD0A17D2D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4" name="Line 3193">
                <a:extLst>
                  <a:ext uri="{FF2B5EF4-FFF2-40B4-BE49-F238E27FC236}">
                    <a16:creationId xmlns:a16="http://schemas.microsoft.com/office/drawing/2014/main" id="{DEE49696-9D33-E6E7-C505-BD469FCA266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5" name="Line 3194">
                <a:extLst>
                  <a:ext uri="{FF2B5EF4-FFF2-40B4-BE49-F238E27FC236}">
                    <a16:creationId xmlns:a16="http://schemas.microsoft.com/office/drawing/2014/main" id="{BEEC44A1-2CFF-ACB3-8652-322F9E45686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6" name="Line 3195">
                <a:extLst>
                  <a:ext uri="{FF2B5EF4-FFF2-40B4-BE49-F238E27FC236}">
                    <a16:creationId xmlns:a16="http://schemas.microsoft.com/office/drawing/2014/main" id="{5AFB2F91-FD59-A75F-E700-64C763997FF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7" name="Line 3196">
                <a:extLst>
                  <a:ext uri="{FF2B5EF4-FFF2-40B4-BE49-F238E27FC236}">
                    <a16:creationId xmlns:a16="http://schemas.microsoft.com/office/drawing/2014/main" id="{2506BF57-858D-E8FD-D703-7A7D0CDF7F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8" name="Line 3197">
                <a:extLst>
                  <a:ext uri="{FF2B5EF4-FFF2-40B4-BE49-F238E27FC236}">
                    <a16:creationId xmlns:a16="http://schemas.microsoft.com/office/drawing/2014/main" id="{D69F30AB-D3BB-27E4-40F0-6258E22FA1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89" name="Line 3198">
                <a:extLst>
                  <a:ext uri="{FF2B5EF4-FFF2-40B4-BE49-F238E27FC236}">
                    <a16:creationId xmlns:a16="http://schemas.microsoft.com/office/drawing/2014/main" id="{0CF8E018-8687-9A93-FD97-8182CF2281B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0" name="Line 3199">
                <a:extLst>
                  <a:ext uri="{FF2B5EF4-FFF2-40B4-BE49-F238E27FC236}">
                    <a16:creationId xmlns:a16="http://schemas.microsoft.com/office/drawing/2014/main" id="{95833C9E-CE1B-8857-DA05-F800A38595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1" name="Line 3200">
                <a:extLst>
                  <a:ext uri="{FF2B5EF4-FFF2-40B4-BE49-F238E27FC236}">
                    <a16:creationId xmlns:a16="http://schemas.microsoft.com/office/drawing/2014/main" id="{26920F61-E58E-4157-7850-7B1283CDDB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2" name="Line 3201">
                <a:extLst>
                  <a:ext uri="{FF2B5EF4-FFF2-40B4-BE49-F238E27FC236}">
                    <a16:creationId xmlns:a16="http://schemas.microsoft.com/office/drawing/2014/main" id="{E01497F4-8627-468A-D0C7-6755B8A4667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3" name="Line 3202">
                <a:extLst>
                  <a:ext uri="{FF2B5EF4-FFF2-40B4-BE49-F238E27FC236}">
                    <a16:creationId xmlns:a16="http://schemas.microsoft.com/office/drawing/2014/main" id="{7514CDE7-7521-86D7-A9D0-1D03CD2366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4" name="Line 3203">
                <a:extLst>
                  <a:ext uri="{FF2B5EF4-FFF2-40B4-BE49-F238E27FC236}">
                    <a16:creationId xmlns:a16="http://schemas.microsoft.com/office/drawing/2014/main" id="{A6801778-0F0F-F1F6-1720-7B8EA94937B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5" name="Line 3204">
                <a:extLst>
                  <a:ext uri="{FF2B5EF4-FFF2-40B4-BE49-F238E27FC236}">
                    <a16:creationId xmlns:a16="http://schemas.microsoft.com/office/drawing/2014/main" id="{6C8FE1CB-ABFB-ACEF-26F4-94EC0B3F9E2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32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6" name="Line 3205">
                <a:extLst>
                  <a:ext uri="{FF2B5EF4-FFF2-40B4-BE49-F238E27FC236}">
                    <a16:creationId xmlns:a16="http://schemas.microsoft.com/office/drawing/2014/main" id="{17323A64-C1E9-532E-A815-F7A8C9F5C1B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434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7" name="Line 3206">
                <a:extLst>
                  <a:ext uri="{FF2B5EF4-FFF2-40B4-BE49-F238E27FC236}">
                    <a16:creationId xmlns:a16="http://schemas.microsoft.com/office/drawing/2014/main" id="{E3734A95-7334-240C-42A9-11DB8E82B9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55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8" name="Line 3207">
                <a:extLst>
                  <a:ext uri="{FF2B5EF4-FFF2-40B4-BE49-F238E27FC236}">
                    <a16:creationId xmlns:a16="http://schemas.microsoft.com/office/drawing/2014/main" id="{A626CE59-B062-2AB4-7E46-984F08F7DAC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669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499" name="Line 3208">
                <a:extLst>
                  <a:ext uri="{FF2B5EF4-FFF2-40B4-BE49-F238E27FC236}">
                    <a16:creationId xmlns:a16="http://schemas.microsoft.com/office/drawing/2014/main" id="{22A55E44-6FDF-AE7E-909D-FF58CFB776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79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0" name="Line 3209">
                <a:extLst>
                  <a:ext uri="{FF2B5EF4-FFF2-40B4-BE49-F238E27FC236}">
                    <a16:creationId xmlns:a16="http://schemas.microsoft.com/office/drawing/2014/main" id="{A977A02D-1D33-364A-5076-1F650D2777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7903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1" name="Line 3210">
                <a:extLst>
                  <a:ext uri="{FF2B5EF4-FFF2-40B4-BE49-F238E27FC236}">
                    <a16:creationId xmlns:a16="http://schemas.microsoft.com/office/drawing/2014/main" id="{06E041D6-6C0C-518B-D2F6-12A07D10F0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02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2" name="Line 3211">
                <a:extLst>
                  <a:ext uri="{FF2B5EF4-FFF2-40B4-BE49-F238E27FC236}">
                    <a16:creationId xmlns:a16="http://schemas.microsoft.com/office/drawing/2014/main" id="{D907FBAA-09DA-594E-D301-FE651C12BF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13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3" name="Line 3212">
                <a:extLst>
                  <a:ext uri="{FF2B5EF4-FFF2-40B4-BE49-F238E27FC236}">
                    <a16:creationId xmlns:a16="http://schemas.microsoft.com/office/drawing/2014/main" id="{FF1A793E-B3D0-4215-F709-75B1C71CDAF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26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4" name="Line 3213">
                <a:extLst>
                  <a:ext uri="{FF2B5EF4-FFF2-40B4-BE49-F238E27FC236}">
                    <a16:creationId xmlns:a16="http://schemas.microsoft.com/office/drawing/2014/main" id="{BDAF99F7-6C10-E326-6E18-32CA84C98EA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372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5" name="Line 3214">
                <a:extLst>
                  <a:ext uri="{FF2B5EF4-FFF2-40B4-BE49-F238E27FC236}">
                    <a16:creationId xmlns:a16="http://schemas.microsoft.com/office/drawing/2014/main" id="{08D16D63-3D52-2A12-3242-4DCD6BD7C4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49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6" name="Line 3215">
                <a:extLst>
                  <a:ext uri="{FF2B5EF4-FFF2-40B4-BE49-F238E27FC236}">
                    <a16:creationId xmlns:a16="http://schemas.microsoft.com/office/drawing/2014/main" id="{76CDB7F9-1505-F8D4-A800-C307D3218D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60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7" name="Line 3216">
                <a:extLst>
                  <a:ext uri="{FF2B5EF4-FFF2-40B4-BE49-F238E27FC236}">
                    <a16:creationId xmlns:a16="http://schemas.microsoft.com/office/drawing/2014/main" id="{DF43339A-CC16-456B-9FF5-BC55A0B099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72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8" name="Line 3217">
                <a:extLst>
                  <a:ext uri="{FF2B5EF4-FFF2-40B4-BE49-F238E27FC236}">
                    <a16:creationId xmlns:a16="http://schemas.microsoft.com/office/drawing/2014/main" id="{AA919115-A67D-1A2B-3090-7A84D72FC13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5684" y="8842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509" name="Rectangle 3218">
                <a:extLst>
                  <a:ext uri="{FF2B5EF4-FFF2-40B4-BE49-F238E27FC236}">
                    <a16:creationId xmlns:a16="http://schemas.microsoft.com/office/drawing/2014/main" id="{9BC0EECE-D3BA-B4AE-CD17-1FD7531766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016" y="1476"/>
                <a:ext cx="378" cy="23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2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Mai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510" name="Rectangle 3219">
                <a:extLst>
                  <a:ext uri="{FF2B5EF4-FFF2-40B4-BE49-F238E27FC236}">
                    <a16:creationId xmlns:a16="http://schemas.microsoft.com/office/drawing/2014/main" id="{BB16D049-BF27-3DD4-B895-1C6A655B04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1720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</p:grpSp>
        <p:grpSp>
          <p:nvGrpSpPr>
            <p:cNvPr id="22" name="Group 3421">
              <a:extLst>
                <a:ext uri="{FF2B5EF4-FFF2-40B4-BE49-F238E27FC236}">
                  <a16:creationId xmlns:a16="http://schemas.microsoft.com/office/drawing/2014/main" id="{8FBB8448-73C8-1110-DE24-2D0FBB60B34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655" y="1455"/>
              <a:ext cx="4182" cy="7516"/>
              <a:chOff x="4655" y="1455"/>
              <a:chExt cx="4182" cy="7516"/>
            </a:xfrm>
          </p:grpSpPr>
          <p:sp>
            <p:nvSpPr>
              <p:cNvPr id="26111" name="Rectangle 3221">
                <a:extLst>
                  <a:ext uri="{FF2B5EF4-FFF2-40B4-BE49-F238E27FC236}">
                    <a16:creationId xmlns:a16="http://schemas.microsoft.com/office/drawing/2014/main" id="{F0ACA933-ADA6-1D64-B99B-F5CCC5AC4C1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1750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12" name="Rectangle 3222">
                <a:extLst>
                  <a:ext uri="{FF2B5EF4-FFF2-40B4-BE49-F238E27FC236}">
                    <a16:creationId xmlns:a16="http://schemas.microsoft.com/office/drawing/2014/main" id="{3CBB7126-7561-FDF4-70BE-C08885107C8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61" y="1848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13" name="Rectangle 3223">
                <a:extLst>
                  <a:ext uri="{FF2B5EF4-FFF2-40B4-BE49-F238E27FC236}">
                    <a16:creationId xmlns:a16="http://schemas.microsoft.com/office/drawing/2014/main" id="{336D1860-3596-CA0A-CF69-F366E804BE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85" y="1848"/>
                <a:ext cx="0" cy="17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14" name="Rectangle 3224">
                <a:extLst>
                  <a:ext uri="{FF2B5EF4-FFF2-40B4-BE49-F238E27FC236}">
                    <a16:creationId xmlns:a16="http://schemas.microsoft.com/office/drawing/2014/main" id="{690A1E58-10CC-0558-55B2-E8DF44E4234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91" y="1848"/>
                <a:ext cx="277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Tag der Arbeit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15" name="Rectangle 3225">
                <a:extLst>
                  <a:ext uri="{FF2B5EF4-FFF2-40B4-BE49-F238E27FC236}">
                    <a16:creationId xmlns:a16="http://schemas.microsoft.com/office/drawing/2014/main" id="{CF289AFA-68EF-05B9-CF8D-E1763EE4076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195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16" name="Rectangle 3226">
                <a:extLst>
                  <a:ext uri="{FF2B5EF4-FFF2-40B4-BE49-F238E27FC236}">
                    <a16:creationId xmlns:a16="http://schemas.microsoft.com/office/drawing/2014/main" id="{6AB4DD8A-F29D-F475-63A2-DD81D629A04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1984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17" name="Rectangle 3227">
                <a:extLst>
                  <a:ext uri="{FF2B5EF4-FFF2-40B4-BE49-F238E27FC236}">
                    <a16:creationId xmlns:a16="http://schemas.microsoft.com/office/drawing/2014/main" id="{750E8D76-C1B7-76C0-27F8-E172C910D8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218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03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18" name="Rectangle 3228">
                <a:extLst>
                  <a:ext uri="{FF2B5EF4-FFF2-40B4-BE49-F238E27FC236}">
                    <a16:creationId xmlns:a16="http://schemas.microsoft.com/office/drawing/2014/main" id="{60D15EBE-CC4E-F3B0-4261-3A00C79AEE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221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19" name="Rectangle 3229">
                <a:extLst>
                  <a:ext uri="{FF2B5EF4-FFF2-40B4-BE49-F238E27FC236}">
                    <a16:creationId xmlns:a16="http://schemas.microsoft.com/office/drawing/2014/main" id="{6974200E-F4BE-34A7-3030-90ADDF0C95D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242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0" name="Rectangle 3230">
                <a:extLst>
                  <a:ext uri="{FF2B5EF4-FFF2-40B4-BE49-F238E27FC236}">
                    <a16:creationId xmlns:a16="http://schemas.microsoft.com/office/drawing/2014/main" id="{421ED2A8-A191-B536-D87C-2323AB7A6E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2454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1" name="Rectangle 3231">
                <a:extLst>
                  <a:ext uri="{FF2B5EF4-FFF2-40B4-BE49-F238E27FC236}">
                    <a16:creationId xmlns:a16="http://schemas.microsoft.com/office/drawing/2014/main" id="{941688AA-E199-FADB-0BB6-6C61FA93780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89" y="2418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2" name="Rectangle 3232">
                <a:extLst>
                  <a:ext uri="{FF2B5EF4-FFF2-40B4-BE49-F238E27FC236}">
                    <a16:creationId xmlns:a16="http://schemas.microsoft.com/office/drawing/2014/main" id="{BB9832DF-DA27-D7BE-550F-A9D2196A18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265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3" name="Rectangle 3233">
                <a:extLst>
                  <a:ext uri="{FF2B5EF4-FFF2-40B4-BE49-F238E27FC236}">
                    <a16:creationId xmlns:a16="http://schemas.microsoft.com/office/drawing/2014/main" id="{C7CD27D9-3ED1-337F-B6AE-1605C2AEB0F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2688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4" name="Rectangle 3234">
                <a:extLst>
                  <a:ext uri="{FF2B5EF4-FFF2-40B4-BE49-F238E27FC236}">
                    <a16:creationId xmlns:a16="http://schemas.microsoft.com/office/drawing/2014/main" id="{F1B4756F-90FC-C8B2-EB76-CB670040959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289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5" name="Rectangle 3235">
                <a:extLst>
                  <a:ext uri="{FF2B5EF4-FFF2-40B4-BE49-F238E27FC236}">
                    <a16:creationId xmlns:a16="http://schemas.microsoft.com/office/drawing/2014/main" id="{5B6F6F02-C369-65A9-AD21-6AB1C9F37E3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2923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6" name="Rectangle 3236">
                <a:extLst>
                  <a:ext uri="{FF2B5EF4-FFF2-40B4-BE49-F238E27FC236}">
                    <a16:creationId xmlns:a16="http://schemas.microsoft.com/office/drawing/2014/main" id="{2FD3714A-F86E-7112-1F3A-1F312787F4C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312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7" name="Rectangle 3237">
                <a:extLst>
                  <a:ext uri="{FF2B5EF4-FFF2-40B4-BE49-F238E27FC236}">
                    <a16:creationId xmlns:a16="http://schemas.microsoft.com/office/drawing/2014/main" id="{E0765E55-15F4-A479-032E-548D248F5D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3158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8" name="Rectangle 3238">
                <a:extLst>
                  <a:ext uri="{FF2B5EF4-FFF2-40B4-BE49-F238E27FC236}">
                    <a16:creationId xmlns:a16="http://schemas.microsoft.com/office/drawing/2014/main" id="{114CF518-92EC-08A3-707B-00CD912E1C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336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29" name="Rectangle 3239">
                <a:extLst>
                  <a:ext uri="{FF2B5EF4-FFF2-40B4-BE49-F238E27FC236}">
                    <a16:creationId xmlns:a16="http://schemas.microsoft.com/office/drawing/2014/main" id="{C0B8A7E4-42CD-E3EF-4BE0-D62857E34D5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3392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0" name="Rectangle 3240">
                <a:extLst>
                  <a:ext uri="{FF2B5EF4-FFF2-40B4-BE49-F238E27FC236}">
                    <a16:creationId xmlns:a16="http://schemas.microsoft.com/office/drawing/2014/main" id="{8EFB0081-6C95-A84F-AD04-16DC7313FD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3595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09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1" name="Rectangle 3241">
                <a:extLst>
                  <a:ext uri="{FF2B5EF4-FFF2-40B4-BE49-F238E27FC236}">
                    <a16:creationId xmlns:a16="http://schemas.microsoft.com/office/drawing/2014/main" id="{D40F5ADF-3EA2-955E-E29E-82317071348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362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2" name="Rectangle 3242">
                <a:extLst>
                  <a:ext uri="{FF2B5EF4-FFF2-40B4-BE49-F238E27FC236}">
                    <a16:creationId xmlns:a16="http://schemas.microsoft.com/office/drawing/2014/main" id="{7DC0D912-2976-71A1-07FD-324C71831F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382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3" name="Rectangle 3243">
                <a:extLst>
                  <a:ext uri="{FF2B5EF4-FFF2-40B4-BE49-F238E27FC236}">
                    <a16:creationId xmlns:a16="http://schemas.microsoft.com/office/drawing/2014/main" id="{D02F0E05-C92C-07F2-E5D7-CDEEB21355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386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4" name="Rectangle 3244">
                <a:extLst>
                  <a:ext uri="{FF2B5EF4-FFF2-40B4-BE49-F238E27FC236}">
                    <a16:creationId xmlns:a16="http://schemas.microsoft.com/office/drawing/2014/main" id="{F1F6E1A6-EC16-AFDB-78E8-6BCD11A22E5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9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5" name="Rectangle 3245">
                <a:extLst>
                  <a:ext uri="{FF2B5EF4-FFF2-40B4-BE49-F238E27FC236}">
                    <a16:creationId xmlns:a16="http://schemas.microsoft.com/office/drawing/2014/main" id="{D407F0C7-D315-BEDC-30DD-1638F613E8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740" y="4064"/>
                <a:ext cx="166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6" name="Rectangle 3246">
                <a:extLst>
                  <a:ext uri="{FF2B5EF4-FFF2-40B4-BE49-F238E27FC236}">
                    <a16:creationId xmlns:a16="http://schemas.microsoft.com/office/drawing/2014/main" id="{1B902769-FB59-DFC7-FAC9-DBA6E76748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4094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7" name="Rectangle 3247">
                <a:extLst>
                  <a:ext uri="{FF2B5EF4-FFF2-40B4-BE49-F238E27FC236}">
                    <a16:creationId xmlns:a16="http://schemas.microsoft.com/office/drawing/2014/main" id="{F923F238-30E2-F4AC-DFB1-E1CE5D2423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89" y="4058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8" name="Rectangle 3248">
                <a:extLst>
                  <a:ext uri="{FF2B5EF4-FFF2-40B4-BE49-F238E27FC236}">
                    <a16:creationId xmlns:a16="http://schemas.microsoft.com/office/drawing/2014/main" id="{493E2FAC-9631-68A5-20BC-ACDEEB6069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429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39" name="Rectangle 3249">
                <a:extLst>
                  <a:ext uri="{FF2B5EF4-FFF2-40B4-BE49-F238E27FC236}">
                    <a16:creationId xmlns:a16="http://schemas.microsoft.com/office/drawing/2014/main" id="{2C97A5B2-450E-49A2-6514-F29FEDC415B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4329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0" name="Rectangle 3250">
                <a:extLst>
                  <a:ext uri="{FF2B5EF4-FFF2-40B4-BE49-F238E27FC236}">
                    <a16:creationId xmlns:a16="http://schemas.microsoft.com/office/drawing/2014/main" id="{957E1FAC-40B2-7A6A-39DD-6054F0D01EE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453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1" name="Rectangle 3251">
                <a:extLst>
                  <a:ext uri="{FF2B5EF4-FFF2-40B4-BE49-F238E27FC236}">
                    <a16:creationId xmlns:a16="http://schemas.microsoft.com/office/drawing/2014/main" id="{2FB470A9-4005-99F4-839D-CDC188932F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4564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2" name="Rectangle 3252">
                <a:extLst>
                  <a:ext uri="{FF2B5EF4-FFF2-40B4-BE49-F238E27FC236}">
                    <a16:creationId xmlns:a16="http://schemas.microsoft.com/office/drawing/2014/main" id="{C2028C0B-334A-E7ED-02E2-09D23F8361F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476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3" name="Rectangle 3253">
                <a:extLst>
                  <a:ext uri="{FF2B5EF4-FFF2-40B4-BE49-F238E27FC236}">
                    <a16:creationId xmlns:a16="http://schemas.microsoft.com/office/drawing/2014/main" id="{E7F46B68-F3DF-4585-A77D-44B68000D3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4798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4" name="Rectangle 3254">
                <a:extLst>
                  <a:ext uri="{FF2B5EF4-FFF2-40B4-BE49-F238E27FC236}">
                    <a16:creationId xmlns:a16="http://schemas.microsoft.com/office/drawing/2014/main" id="{7A5115EC-361F-61BD-DC1D-ADB2B1D7B2B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248" y="4895"/>
                <a:ext cx="420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Christi Himmelfahrt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5" name="Rectangle 3255">
                <a:extLst>
                  <a:ext uri="{FF2B5EF4-FFF2-40B4-BE49-F238E27FC236}">
                    <a16:creationId xmlns:a16="http://schemas.microsoft.com/office/drawing/2014/main" id="{0F568524-F0AC-25EF-171B-22269B8BF4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500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6" name="Rectangle 3256">
                <a:extLst>
                  <a:ext uri="{FF2B5EF4-FFF2-40B4-BE49-F238E27FC236}">
                    <a16:creationId xmlns:a16="http://schemas.microsoft.com/office/drawing/2014/main" id="{251FD1C0-9568-AE30-C09D-89C410F61D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5033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7" name="Rectangle 3257">
                <a:extLst>
                  <a:ext uri="{FF2B5EF4-FFF2-40B4-BE49-F238E27FC236}">
                    <a16:creationId xmlns:a16="http://schemas.microsoft.com/office/drawing/2014/main" id="{5316826A-5D92-326E-83A1-C3EDDA47D1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523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8" name="Rectangle 3258">
                <a:extLst>
                  <a:ext uri="{FF2B5EF4-FFF2-40B4-BE49-F238E27FC236}">
                    <a16:creationId xmlns:a16="http://schemas.microsoft.com/office/drawing/2014/main" id="{01868D85-C2B2-BAF2-7A4D-E8A1C4A630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5267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49" name="Rectangle 3259">
                <a:extLst>
                  <a:ext uri="{FF2B5EF4-FFF2-40B4-BE49-F238E27FC236}">
                    <a16:creationId xmlns:a16="http://schemas.microsoft.com/office/drawing/2014/main" id="{24C7CEAB-23E2-8D89-EFF0-9ECF0A53ADE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547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17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0" name="Rectangle 3260">
                <a:extLst>
                  <a:ext uri="{FF2B5EF4-FFF2-40B4-BE49-F238E27FC236}">
                    <a16:creationId xmlns:a16="http://schemas.microsoft.com/office/drawing/2014/main" id="{1C42501B-CBCE-2DFE-53B0-A8082E8109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5502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1" name="Rectangle 3261">
                <a:extLst>
                  <a:ext uri="{FF2B5EF4-FFF2-40B4-BE49-F238E27FC236}">
                    <a16:creationId xmlns:a16="http://schemas.microsoft.com/office/drawing/2014/main" id="{1F02FAE7-902E-A867-D2F1-06AD76EBB2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570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2" name="Rectangle 3262">
                <a:extLst>
                  <a:ext uri="{FF2B5EF4-FFF2-40B4-BE49-F238E27FC236}">
                    <a16:creationId xmlns:a16="http://schemas.microsoft.com/office/drawing/2014/main" id="{CDB86754-DA9B-C64A-C753-7DFFA992FB0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573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3" name="Rectangle 3263">
                <a:extLst>
                  <a:ext uri="{FF2B5EF4-FFF2-40B4-BE49-F238E27FC236}">
                    <a16:creationId xmlns:a16="http://schemas.microsoft.com/office/drawing/2014/main" id="{FB41ABDD-641F-B98D-A86B-61E1FE5F7B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89" y="5701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4" name="Rectangle 3264">
                <a:extLst>
                  <a:ext uri="{FF2B5EF4-FFF2-40B4-BE49-F238E27FC236}">
                    <a16:creationId xmlns:a16="http://schemas.microsoft.com/office/drawing/2014/main" id="{4017973C-F52E-EEB0-A1E0-2EC21FAF06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5941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19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5" name="Rectangle 3265">
                <a:extLst>
                  <a:ext uri="{FF2B5EF4-FFF2-40B4-BE49-F238E27FC236}">
                    <a16:creationId xmlns:a16="http://schemas.microsoft.com/office/drawing/2014/main" id="{C4D6E4AC-3538-D6E0-E3FF-95E798D6AF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5971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6" name="Rectangle 3266">
                <a:extLst>
                  <a:ext uri="{FF2B5EF4-FFF2-40B4-BE49-F238E27FC236}">
                    <a16:creationId xmlns:a16="http://schemas.microsoft.com/office/drawing/2014/main" id="{233B77CA-5238-3DBC-6641-E9B0C664FE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617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7" name="Rectangle 3267">
                <a:extLst>
                  <a:ext uri="{FF2B5EF4-FFF2-40B4-BE49-F238E27FC236}">
                    <a16:creationId xmlns:a16="http://schemas.microsoft.com/office/drawing/2014/main" id="{96E3C39A-F65D-F5EF-306C-46D4ED41924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6206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8" name="Rectangle 3268">
                <a:extLst>
                  <a:ext uri="{FF2B5EF4-FFF2-40B4-BE49-F238E27FC236}">
                    <a16:creationId xmlns:a16="http://schemas.microsoft.com/office/drawing/2014/main" id="{FAEEA36F-5A94-A4AB-51BE-90493CCE15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640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59" name="Rectangle 3269">
                <a:extLst>
                  <a:ext uri="{FF2B5EF4-FFF2-40B4-BE49-F238E27FC236}">
                    <a16:creationId xmlns:a16="http://schemas.microsoft.com/office/drawing/2014/main" id="{85710A8A-E23C-81BB-4761-F128D2EDFE9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6441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0" name="Rectangle 3270">
                <a:extLst>
                  <a:ext uri="{FF2B5EF4-FFF2-40B4-BE49-F238E27FC236}">
                    <a16:creationId xmlns:a16="http://schemas.microsoft.com/office/drawing/2014/main" id="{BFBA4AD0-3FBC-D063-D077-F5542988159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664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1" name="Rectangle 3271">
                <a:extLst>
                  <a:ext uri="{FF2B5EF4-FFF2-40B4-BE49-F238E27FC236}">
                    <a16:creationId xmlns:a16="http://schemas.microsoft.com/office/drawing/2014/main" id="{BCA96069-6D89-A51A-231C-45CF5A3AB5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6675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2" name="Rectangle 3272">
                <a:extLst>
                  <a:ext uri="{FF2B5EF4-FFF2-40B4-BE49-F238E27FC236}">
                    <a16:creationId xmlns:a16="http://schemas.microsoft.com/office/drawing/2014/main" id="{465C003B-B07A-72E5-9A7A-508E360AA7B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687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23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3" name="Rectangle 3273">
                <a:extLst>
                  <a:ext uri="{FF2B5EF4-FFF2-40B4-BE49-F238E27FC236}">
                    <a16:creationId xmlns:a16="http://schemas.microsoft.com/office/drawing/2014/main" id="{6D00D785-3CE7-B995-3E2B-F5686123002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6908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4" name="Rectangle 3274">
                <a:extLst>
                  <a:ext uri="{FF2B5EF4-FFF2-40B4-BE49-F238E27FC236}">
                    <a16:creationId xmlns:a16="http://schemas.microsoft.com/office/drawing/2014/main" id="{3F2C8DE3-033F-7A6E-F760-AB94ACD0E39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711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24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5" name="Rectangle 3275">
                <a:extLst>
                  <a:ext uri="{FF2B5EF4-FFF2-40B4-BE49-F238E27FC236}">
                    <a16:creationId xmlns:a16="http://schemas.microsoft.com/office/drawing/2014/main" id="{CA50F053-D465-1CC5-8758-8483EAB2EF8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714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6" name="Rectangle 3276">
                <a:extLst>
                  <a:ext uri="{FF2B5EF4-FFF2-40B4-BE49-F238E27FC236}">
                    <a16:creationId xmlns:a16="http://schemas.microsoft.com/office/drawing/2014/main" id="{32A6FE88-E305-D0A0-2B30-A9B655F275A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35" y="7241"/>
                <a:ext cx="344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   Pfingstsonntag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7" name="Rectangle 3277">
                <a:extLst>
                  <a:ext uri="{FF2B5EF4-FFF2-40B4-BE49-F238E27FC236}">
                    <a16:creationId xmlns:a16="http://schemas.microsoft.com/office/drawing/2014/main" id="{9BDA9B83-C745-14DB-E162-8176334A52B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7347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25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8" name="Rectangle 3278">
                <a:extLst>
                  <a:ext uri="{FF2B5EF4-FFF2-40B4-BE49-F238E27FC236}">
                    <a16:creationId xmlns:a16="http://schemas.microsoft.com/office/drawing/2014/main" id="{CD69A042-4D5A-2D97-605A-A58CB2E0EE3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7377"/>
                <a:ext cx="20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69" name="Rectangle 3279">
                <a:extLst>
                  <a:ext uri="{FF2B5EF4-FFF2-40B4-BE49-F238E27FC236}">
                    <a16:creationId xmlns:a16="http://schemas.microsoft.com/office/drawing/2014/main" id="{DFC309D4-6BE9-BFB3-D792-7070300481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489" y="7341"/>
                <a:ext cx="201" cy="8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8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KW22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0" name="Rectangle 3280">
                <a:extLst>
                  <a:ext uri="{FF2B5EF4-FFF2-40B4-BE49-F238E27FC236}">
                    <a16:creationId xmlns:a16="http://schemas.microsoft.com/office/drawing/2014/main" id="{EFA4A39A-BE42-E0C8-E29D-8CBC475599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347" y="7474"/>
                <a:ext cx="332" cy="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500" b="1" i="0" u="none" strike="noStrike" cap="none" normalizeH="0" baseline="0" dirty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   Pfingstmontag</a:t>
                </a:r>
                <a:endParaRPr kumimoji="0" lang="de-DE" altLang="de-DE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1" name="Rectangle 3281">
                <a:extLst>
                  <a:ext uri="{FF2B5EF4-FFF2-40B4-BE49-F238E27FC236}">
                    <a16:creationId xmlns:a16="http://schemas.microsoft.com/office/drawing/2014/main" id="{7260392F-B1D5-4E5E-DBCB-5DA4CB7EF7E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7582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26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2" name="Rectangle 3282">
                <a:extLst>
                  <a:ext uri="{FF2B5EF4-FFF2-40B4-BE49-F238E27FC236}">
                    <a16:creationId xmlns:a16="http://schemas.microsoft.com/office/drawing/2014/main" id="{16496086-F00B-E118-844C-8F2535CEBE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7612"/>
                <a:ext cx="156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3" name="Rectangle 3283">
                <a:extLst>
                  <a:ext uri="{FF2B5EF4-FFF2-40B4-BE49-F238E27FC236}">
                    <a16:creationId xmlns:a16="http://schemas.microsoft.com/office/drawing/2014/main" id="{0DEC1231-972C-04E6-95C0-E12699D19A5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7816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27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4" name="Rectangle 3284">
                <a:extLst>
                  <a:ext uri="{FF2B5EF4-FFF2-40B4-BE49-F238E27FC236}">
                    <a16:creationId xmlns:a16="http://schemas.microsoft.com/office/drawing/2014/main" id="{1AD86066-293D-39B7-8805-7B1D1E7F227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7847"/>
                <a:ext cx="168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Mi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5" name="Rectangle 3285">
                <a:extLst>
                  <a:ext uri="{FF2B5EF4-FFF2-40B4-BE49-F238E27FC236}">
                    <a16:creationId xmlns:a16="http://schemas.microsoft.com/office/drawing/2014/main" id="{C511B6B7-AF12-790F-5496-682DE307BF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8049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28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6" name="Rectangle 3286">
                <a:extLst>
                  <a:ext uri="{FF2B5EF4-FFF2-40B4-BE49-F238E27FC236}">
                    <a16:creationId xmlns:a16="http://schemas.microsoft.com/office/drawing/2014/main" id="{09DCC289-E44B-E26E-D22D-5116787C638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8079"/>
                <a:ext cx="193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Do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7" name="Rectangle 3287">
                <a:extLst>
                  <a:ext uri="{FF2B5EF4-FFF2-40B4-BE49-F238E27FC236}">
                    <a16:creationId xmlns:a16="http://schemas.microsoft.com/office/drawing/2014/main" id="{35431891-8587-EDF8-C799-C785685DCA7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8284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29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8" name="Rectangle 3288">
                <a:extLst>
                  <a:ext uri="{FF2B5EF4-FFF2-40B4-BE49-F238E27FC236}">
                    <a16:creationId xmlns:a16="http://schemas.microsoft.com/office/drawing/2014/main" id="{9F37E53F-3D6A-CC48-0FA4-09714470951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8314"/>
                <a:ext cx="154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Fr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79" name="Rectangle 3289">
                <a:extLst>
                  <a:ext uri="{FF2B5EF4-FFF2-40B4-BE49-F238E27FC236}">
                    <a16:creationId xmlns:a16="http://schemas.microsoft.com/office/drawing/2014/main" id="{AD515E1B-0F10-BA0A-512B-3111DA5F1F6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8518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30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80" name="Rectangle 3290">
                <a:extLst>
                  <a:ext uri="{FF2B5EF4-FFF2-40B4-BE49-F238E27FC236}">
                    <a16:creationId xmlns:a16="http://schemas.microsoft.com/office/drawing/2014/main" id="{89DEE7D2-E5C6-E40F-ABC7-78DD51FE079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8549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575756"/>
                    </a:solidFill>
                    <a:effectLst/>
                    <a:latin typeface="Arial" panose="020B0604020202020204" pitchFamily="34" charset="0"/>
                  </a:rPr>
                  <a:t>Sa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81" name="Rectangle 3291">
                <a:extLst>
                  <a:ext uri="{FF2B5EF4-FFF2-40B4-BE49-F238E27FC236}">
                    <a16:creationId xmlns:a16="http://schemas.microsoft.com/office/drawing/2014/main" id="{6DF9424B-00C8-99D0-1C82-4747731F16A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655" y="8753"/>
                <a:ext cx="254" cy="21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2000" b="1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31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82" name="Rectangle 3292">
                <a:extLst>
                  <a:ext uri="{FF2B5EF4-FFF2-40B4-BE49-F238E27FC236}">
                    <a16:creationId xmlns:a16="http://schemas.microsoft.com/office/drawing/2014/main" id="{D30AC8D6-6312-87BE-9700-C90E937502D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868" y="8783"/>
                <a:ext cx="185" cy="14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none" lIns="0" tIns="0" rIns="0" bIns="0" numCol="1" anchor="t" anchorCtr="0" compatLnSpc="1">
                <a:prstTxWarp prst="textNoShape">
                  <a:avLst/>
                </a:prstTxWarp>
                <a:spAutoFit/>
              </a:bodyPr>
              <a:lstStyle>
                <a:lvl1pPr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1pPr>
                <a:lvl2pPr marL="457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2pPr>
                <a:lvl3pPr marL="914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3pPr>
                <a:lvl4pPr marL="1371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4pPr>
                <a:lvl5pPr marL="18288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5pPr>
                <a:lvl6pPr marL="22860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6pPr>
                <a:lvl7pPr marL="27432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7pPr>
                <a:lvl8pPr marL="32004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8pPr>
                <a:lvl9pPr marL="3657600" algn="l" rtl="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</a:defRPr>
                </a:lvl9pPr>
              </a:lstStyle>
              <a:p>
                <a:pPr marL="0" marR="0" lvl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de-DE" altLang="de-DE" sz="1400" b="0" i="0" u="none" strike="noStrike" cap="none" normalizeH="0" baseline="0">
                    <a:ln>
                      <a:noFill/>
                    </a:ln>
                    <a:solidFill>
                      <a:srgbClr val="FFFFFF"/>
                    </a:solidFill>
                    <a:effectLst/>
                    <a:latin typeface="Arial" panose="020B0604020202020204" pitchFamily="34" charset="0"/>
                  </a:rPr>
                  <a:t>So</a:t>
                </a:r>
                <a:endParaRPr kumimoji="0" lang="de-DE" altLang="de-DE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26183" name="Rectangle 3293">
                <a:extLst>
                  <a:ext uri="{FF2B5EF4-FFF2-40B4-BE49-F238E27FC236}">
                    <a16:creationId xmlns:a16="http://schemas.microsoft.com/office/drawing/2014/main" id="{D5E60140-748C-9AB9-7B2B-B7C0B1C341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782" y="1455"/>
                <a:ext cx="1049" cy="235"/>
              </a:xfrm>
              <a:prstGeom prst="rect">
                <a:avLst/>
              </a:prstGeom>
              <a:solidFill>
                <a:srgbClr val="57575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84" name="Freeform 3294">
                <a:extLst>
                  <a:ext uri="{FF2B5EF4-FFF2-40B4-BE49-F238E27FC236}">
                    <a16:creationId xmlns:a16="http://schemas.microsoft.com/office/drawing/2014/main" id="{034DAAD1-542B-229C-235F-BF69D8C70A7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782" y="1925"/>
                <a:ext cx="1049" cy="6798"/>
              </a:xfrm>
              <a:custGeom>
                <a:avLst/>
                <a:gdLst>
                  <a:gd name="T0" fmla="*/ 1049 w 1049"/>
                  <a:gd name="T1" fmla="*/ 6682 h 6798"/>
                  <a:gd name="T2" fmla="*/ 412 w 1049"/>
                  <a:gd name="T3" fmla="*/ 6798 h 6798"/>
                  <a:gd name="T4" fmla="*/ 412 w 1049"/>
                  <a:gd name="T5" fmla="*/ 6564 h 6798"/>
                  <a:gd name="T6" fmla="*/ 1049 w 1049"/>
                  <a:gd name="T7" fmla="*/ 6682 h 6798"/>
                  <a:gd name="T8" fmla="*/ 412 w 1049"/>
                  <a:gd name="T9" fmla="*/ 6564 h 6798"/>
                  <a:gd name="T10" fmla="*/ 412 w 1049"/>
                  <a:gd name="T11" fmla="*/ 6564 h 6798"/>
                  <a:gd name="T12" fmla="*/ 217 w 1049"/>
                  <a:gd name="T13" fmla="*/ 6798 h 6798"/>
                  <a:gd name="T14" fmla="*/ 0 w 1049"/>
                  <a:gd name="T15" fmla="*/ 6564 h 6798"/>
                  <a:gd name="T16" fmla="*/ 217 w 1049"/>
                  <a:gd name="T17" fmla="*/ 6798 h 6798"/>
                  <a:gd name="T18" fmla="*/ 0 w 1049"/>
                  <a:gd name="T19" fmla="*/ 6564 h 6798"/>
                  <a:gd name="T20" fmla="*/ 1049 w 1049"/>
                  <a:gd name="T21" fmla="*/ 5040 h 6798"/>
                  <a:gd name="T22" fmla="*/ 412 w 1049"/>
                  <a:gd name="T23" fmla="*/ 5158 h 6798"/>
                  <a:gd name="T24" fmla="*/ 412 w 1049"/>
                  <a:gd name="T25" fmla="*/ 4923 h 6798"/>
                  <a:gd name="T26" fmla="*/ 1049 w 1049"/>
                  <a:gd name="T27" fmla="*/ 5040 h 6798"/>
                  <a:gd name="T28" fmla="*/ 412 w 1049"/>
                  <a:gd name="T29" fmla="*/ 4923 h 6798"/>
                  <a:gd name="T30" fmla="*/ 412 w 1049"/>
                  <a:gd name="T31" fmla="*/ 4923 h 6798"/>
                  <a:gd name="T32" fmla="*/ 217 w 1049"/>
                  <a:gd name="T33" fmla="*/ 5158 h 6798"/>
                  <a:gd name="T34" fmla="*/ 0 w 1049"/>
                  <a:gd name="T35" fmla="*/ 4923 h 6798"/>
                  <a:gd name="T36" fmla="*/ 217 w 1049"/>
                  <a:gd name="T37" fmla="*/ 5158 h 6798"/>
                  <a:gd name="T38" fmla="*/ 0 w 1049"/>
                  <a:gd name="T39" fmla="*/ 4923 h 6798"/>
                  <a:gd name="T40" fmla="*/ 1049 w 1049"/>
                  <a:gd name="T41" fmla="*/ 3399 h 6798"/>
                  <a:gd name="T42" fmla="*/ 412 w 1049"/>
                  <a:gd name="T43" fmla="*/ 3515 h 6798"/>
                  <a:gd name="T44" fmla="*/ 412 w 1049"/>
                  <a:gd name="T45" fmla="*/ 3283 h 6798"/>
                  <a:gd name="T46" fmla="*/ 1049 w 1049"/>
                  <a:gd name="T47" fmla="*/ 3399 h 6798"/>
                  <a:gd name="T48" fmla="*/ 412 w 1049"/>
                  <a:gd name="T49" fmla="*/ 3283 h 6798"/>
                  <a:gd name="T50" fmla="*/ 412 w 1049"/>
                  <a:gd name="T51" fmla="*/ 3283 h 6798"/>
                  <a:gd name="T52" fmla="*/ 217 w 1049"/>
                  <a:gd name="T53" fmla="*/ 3515 h 6798"/>
                  <a:gd name="T54" fmla="*/ 0 w 1049"/>
                  <a:gd name="T55" fmla="*/ 3283 h 6798"/>
                  <a:gd name="T56" fmla="*/ 217 w 1049"/>
                  <a:gd name="T57" fmla="*/ 3515 h 6798"/>
                  <a:gd name="T58" fmla="*/ 0 w 1049"/>
                  <a:gd name="T59" fmla="*/ 3283 h 6798"/>
                  <a:gd name="T60" fmla="*/ 1049 w 1049"/>
                  <a:gd name="T61" fmla="*/ 1759 h 6798"/>
                  <a:gd name="T62" fmla="*/ 412 w 1049"/>
                  <a:gd name="T63" fmla="*/ 1875 h 6798"/>
                  <a:gd name="T64" fmla="*/ 412 w 1049"/>
                  <a:gd name="T65" fmla="*/ 1640 h 6798"/>
                  <a:gd name="T66" fmla="*/ 1049 w 1049"/>
                  <a:gd name="T67" fmla="*/ 1759 h 6798"/>
                  <a:gd name="T68" fmla="*/ 412 w 1049"/>
                  <a:gd name="T69" fmla="*/ 1640 h 6798"/>
                  <a:gd name="T70" fmla="*/ 412 w 1049"/>
                  <a:gd name="T71" fmla="*/ 1640 h 6798"/>
                  <a:gd name="T72" fmla="*/ 217 w 1049"/>
                  <a:gd name="T73" fmla="*/ 1875 h 6798"/>
                  <a:gd name="T74" fmla="*/ 0 w 1049"/>
                  <a:gd name="T75" fmla="*/ 1640 h 6798"/>
                  <a:gd name="T76" fmla="*/ 217 w 1049"/>
                  <a:gd name="T77" fmla="*/ 1875 h 6798"/>
                  <a:gd name="T78" fmla="*/ 0 w 1049"/>
                  <a:gd name="T79" fmla="*/ 1640 h 6798"/>
                  <a:gd name="T80" fmla="*/ 1049 w 1049"/>
                  <a:gd name="T81" fmla="*/ 116 h 6798"/>
                  <a:gd name="T82" fmla="*/ 412 w 1049"/>
                  <a:gd name="T83" fmla="*/ 234 h 6798"/>
                  <a:gd name="T84" fmla="*/ 412 w 1049"/>
                  <a:gd name="T85" fmla="*/ 0 h 6798"/>
                  <a:gd name="T86" fmla="*/ 1049 w 1049"/>
                  <a:gd name="T87" fmla="*/ 116 h 6798"/>
                  <a:gd name="T88" fmla="*/ 412 w 1049"/>
                  <a:gd name="T89" fmla="*/ 0 h 6798"/>
                  <a:gd name="T90" fmla="*/ 412 w 1049"/>
                  <a:gd name="T91" fmla="*/ 0 h 6798"/>
                  <a:gd name="T92" fmla="*/ 217 w 1049"/>
                  <a:gd name="T93" fmla="*/ 234 h 6798"/>
                  <a:gd name="T94" fmla="*/ 0 w 1049"/>
                  <a:gd name="T95" fmla="*/ 0 h 6798"/>
                  <a:gd name="T96" fmla="*/ 217 w 1049"/>
                  <a:gd name="T97" fmla="*/ 234 h 6798"/>
                  <a:gd name="T98" fmla="*/ 0 w 1049"/>
                  <a:gd name="T99" fmla="*/ 0 h 67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049" h="6798">
                    <a:moveTo>
                      <a:pt x="412" y="6682"/>
                    </a:moveTo>
                    <a:lnTo>
                      <a:pt x="1049" y="6682"/>
                    </a:lnTo>
                    <a:lnTo>
                      <a:pt x="1049" y="6798"/>
                    </a:lnTo>
                    <a:lnTo>
                      <a:pt x="412" y="6798"/>
                    </a:lnTo>
                    <a:lnTo>
                      <a:pt x="412" y="6682"/>
                    </a:lnTo>
                    <a:close/>
                    <a:moveTo>
                      <a:pt x="412" y="6564"/>
                    </a:moveTo>
                    <a:lnTo>
                      <a:pt x="1049" y="6564"/>
                    </a:lnTo>
                    <a:lnTo>
                      <a:pt x="1049" y="6682"/>
                    </a:lnTo>
                    <a:lnTo>
                      <a:pt x="412" y="6682"/>
                    </a:lnTo>
                    <a:lnTo>
                      <a:pt x="412" y="6564"/>
                    </a:lnTo>
                    <a:close/>
                    <a:moveTo>
                      <a:pt x="217" y="6564"/>
                    </a:moveTo>
                    <a:lnTo>
                      <a:pt x="412" y="6564"/>
                    </a:lnTo>
                    <a:lnTo>
                      <a:pt x="412" y="6798"/>
                    </a:lnTo>
                    <a:lnTo>
                      <a:pt x="217" y="6798"/>
                    </a:lnTo>
                    <a:lnTo>
                      <a:pt x="217" y="6564"/>
                    </a:lnTo>
                    <a:close/>
                    <a:moveTo>
                      <a:pt x="0" y="6564"/>
                    </a:moveTo>
                    <a:lnTo>
                      <a:pt x="217" y="6564"/>
                    </a:lnTo>
                    <a:lnTo>
                      <a:pt x="217" y="6798"/>
                    </a:lnTo>
                    <a:lnTo>
                      <a:pt x="0" y="6798"/>
                    </a:lnTo>
                    <a:lnTo>
                      <a:pt x="0" y="6564"/>
                    </a:lnTo>
                    <a:close/>
                    <a:moveTo>
                      <a:pt x="412" y="5040"/>
                    </a:moveTo>
                    <a:lnTo>
                      <a:pt x="1049" y="5040"/>
                    </a:lnTo>
                    <a:lnTo>
                      <a:pt x="1049" y="5158"/>
                    </a:lnTo>
                    <a:lnTo>
                      <a:pt x="412" y="5158"/>
                    </a:lnTo>
                    <a:lnTo>
                      <a:pt x="412" y="5040"/>
                    </a:lnTo>
                    <a:close/>
                    <a:moveTo>
                      <a:pt x="412" y="4923"/>
                    </a:moveTo>
                    <a:lnTo>
                      <a:pt x="1049" y="4923"/>
                    </a:lnTo>
                    <a:lnTo>
                      <a:pt x="1049" y="5040"/>
                    </a:lnTo>
                    <a:lnTo>
                      <a:pt x="412" y="5040"/>
                    </a:lnTo>
                    <a:lnTo>
                      <a:pt x="412" y="4923"/>
                    </a:lnTo>
                    <a:close/>
                    <a:moveTo>
                      <a:pt x="217" y="4923"/>
                    </a:moveTo>
                    <a:lnTo>
                      <a:pt x="412" y="4923"/>
                    </a:lnTo>
                    <a:lnTo>
                      <a:pt x="412" y="5158"/>
                    </a:lnTo>
                    <a:lnTo>
                      <a:pt x="217" y="5158"/>
                    </a:lnTo>
                    <a:lnTo>
                      <a:pt x="217" y="4923"/>
                    </a:lnTo>
                    <a:close/>
                    <a:moveTo>
                      <a:pt x="0" y="4923"/>
                    </a:moveTo>
                    <a:lnTo>
                      <a:pt x="217" y="4923"/>
                    </a:lnTo>
                    <a:lnTo>
                      <a:pt x="217" y="5158"/>
                    </a:lnTo>
                    <a:lnTo>
                      <a:pt x="0" y="5158"/>
                    </a:lnTo>
                    <a:lnTo>
                      <a:pt x="0" y="4923"/>
                    </a:lnTo>
                    <a:close/>
                    <a:moveTo>
                      <a:pt x="412" y="3399"/>
                    </a:moveTo>
                    <a:lnTo>
                      <a:pt x="1049" y="3399"/>
                    </a:lnTo>
                    <a:lnTo>
                      <a:pt x="1049" y="3515"/>
                    </a:lnTo>
                    <a:lnTo>
                      <a:pt x="412" y="3515"/>
                    </a:lnTo>
                    <a:lnTo>
                      <a:pt x="412" y="3399"/>
                    </a:lnTo>
                    <a:close/>
                    <a:moveTo>
                      <a:pt x="412" y="3283"/>
                    </a:moveTo>
                    <a:lnTo>
                      <a:pt x="1049" y="3283"/>
                    </a:lnTo>
                    <a:lnTo>
                      <a:pt x="1049" y="3399"/>
                    </a:lnTo>
                    <a:lnTo>
                      <a:pt x="412" y="3399"/>
                    </a:lnTo>
                    <a:lnTo>
                      <a:pt x="412" y="3283"/>
                    </a:lnTo>
                    <a:close/>
                    <a:moveTo>
                      <a:pt x="217" y="3283"/>
                    </a:moveTo>
                    <a:lnTo>
                      <a:pt x="412" y="3283"/>
                    </a:lnTo>
                    <a:lnTo>
                      <a:pt x="412" y="3515"/>
                    </a:lnTo>
                    <a:lnTo>
                      <a:pt x="217" y="3515"/>
                    </a:lnTo>
                    <a:lnTo>
                      <a:pt x="217" y="3283"/>
                    </a:lnTo>
                    <a:close/>
                    <a:moveTo>
                      <a:pt x="0" y="3283"/>
                    </a:moveTo>
                    <a:lnTo>
                      <a:pt x="217" y="3283"/>
                    </a:lnTo>
                    <a:lnTo>
                      <a:pt x="217" y="3515"/>
                    </a:lnTo>
                    <a:lnTo>
                      <a:pt x="0" y="3515"/>
                    </a:lnTo>
                    <a:lnTo>
                      <a:pt x="0" y="3283"/>
                    </a:lnTo>
                    <a:close/>
                    <a:moveTo>
                      <a:pt x="412" y="1759"/>
                    </a:moveTo>
                    <a:lnTo>
                      <a:pt x="1049" y="1759"/>
                    </a:lnTo>
                    <a:lnTo>
                      <a:pt x="1049" y="1875"/>
                    </a:lnTo>
                    <a:lnTo>
                      <a:pt x="412" y="1875"/>
                    </a:lnTo>
                    <a:lnTo>
                      <a:pt x="412" y="1759"/>
                    </a:lnTo>
                    <a:close/>
                    <a:moveTo>
                      <a:pt x="412" y="1640"/>
                    </a:moveTo>
                    <a:lnTo>
                      <a:pt x="1049" y="1640"/>
                    </a:lnTo>
                    <a:lnTo>
                      <a:pt x="1049" y="1759"/>
                    </a:lnTo>
                    <a:lnTo>
                      <a:pt x="412" y="1759"/>
                    </a:lnTo>
                    <a:lnTo>
                      <a:pt x="412" y="1640"/>
                    </a:lnTo>
                    <a:close/>
                    <a:moveTo>
                      <a:pt x="217" y="1640"/>
                    </a:moveTo>
                    <a:lnTo>
                      <a:pt x="412" y="1640"/>
                    </a:lnTo>
                    <a:lnTo>
                      <a:pt x="412" y="1875"/>
                    </a:lnTo>
                    <a:lnTo>
                      <a:pt x="217" y="1875"/>
                    </a:lnTo>
                    <a:lnTo>
                      <a:pt x="217" y="1640"/>
                    </a:lnTo>
                    <a:close/>
                    <a:moveTo>
                      <a:pt x="0" y="1640"/>
                    </a:moveTo>
                    <a:lnTo>
                      <a:pt x="217" y="1640"/>
                    </a:lnTo>
                    <a:lnTo>
                      <a:pt x="217" y="1875"/>
                    </a:lnTo>
                    <a:lnTo>
                      <a:pt x="0" y="1875"/>
                    </a:lnTo>
                    <a:lnTo>
                      <a:pt x="0" y="1640"/>
                    </a:lnTo>
                    <a:close/>
                    <a:moveTo>
                      <a:pt x="412" y="116"/>
                    </a:moveTo>
                    <a:lnTo>
                      <a:pt x="1049" y="116"/>
                    </a:lnTo>
                    <a:lnTo>
                      <a:pt x="1049" y="234"/>
                    </a:lnTo>
                    <a:lnTo>
                      <a:pt x="412" y="234"/>
                    </a:lnTo>
                    <a:lnTo>
                      <a:pt x="412" y="116"/>
                    </a:lnTo>
                    <a:close/>
                    <a:moveTo>
                      <a:pt x="412" y="0"/>
                    </a:moveTo>
                    <a:lnTo>
                      <a:pt x="1049" y="0"/>
                    </a:lnTo>
                    <a:lnTo>
                      <a:pt x="1049" y="116"/>
                    </a:lnTo>
                    <a:lnTo>
                      <a:pt x="412" y="116"/>
                    </a:lnTo>
                    <a:lnTo>
                      <a:pt x="412" y="0"/>
                    </a:lnTo>
                    <a:close/>
                    <a:moveTo>
                      <a:pt x="217" y="0"/>
                    </a:moveTo>
                    <a:lnTo>
                      <a:pt x="412" y="0"/>
                    </a:lnTo>
                    <a:lnTo>
                      <a:pt x="412" y="234"/>
                    </a:lnTo>
                    <a:lnTo>
                      <a:pt x="217" y="234"/>
                    </a:lnTo>
                    <a:lnTo>
                      <a:pt x="217" y="0"/>
                    </a:lnTo>
                    <a:close/>
                    <a:moveTo>
                      <a:pt x="0" y="0"/>
                    </a:moveTo>
                    <a:lnTo>
                      <a:pt x="217" y="0"/>
                    </a:lnTo>
                    <a:lnTo>
                      <a:pt x="217" y="234"/>
                    </a:lnTo>
                    <a:lnTo>
                      <a:pt x="0" y="23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E3061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85" name="Line 3295">
                <a:extLst>
                  <a:ext uri="{FF2B5EF4-FFF2-40B4-BE49-F238E27FC236}">
                    <a16:creationId xmlns:a16="http://schemas.microsoft.com/office/drawing/2014/main" id="{4B76B0AA-6FE6-604B-9E2B-CC0515DA5F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8831" y="1461"/>
                <a:ext cx="0" cy="22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86" name="Line 3296">
                <a:extLst>
                  <a:ext uri="{FF2B5EF4-FFF2-40B4-BE49-F238E27FC236}">
                    <a16:creationId xmlns:a16="http://schemas.microsoft.com/office/drawing/2014/main" id="{E5ED2FF3-9760-6E25-AE5F-5C7C83F0FB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895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87" name="Line 3297">
                <a:extLst>
                  <a:ext uri="{FF2B5EF4-FFF2-40B4-BE49-F238E27FC236}">
                    <a16:creationId xmlns:a16="http://schemas.microsoft.com/office/drawing/2014/main" id="{6F1F5EBD-71B6-76A7-8C1C-555AFCFC2F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8958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88" name="Line 3298">
                <a:extLst>
                  <a:ext uri="{FF2B5EF4-FFF2-40B4-BE49-F238E27FC236}">
                    <a16:creationId xmlns:a16="http://schemas.microsoft.com/office/drawing/2014/main" id="{65BB1451-79B9-F343-0B31-9BD44CB522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169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89" name="Line 3299">
                <a:extLst>
                  <a:ext uri="{FF2B5EF4-FFF2-40B4-BE49-F238E27FC236}">
                    <a16:creationId xmlns:a16="http://schemas.microsoft.com/office/drawing/2014/main" id="{7E2A78A9-9430-F618-8BAC-A3EE083D802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192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0" name="Line 3300">
                <a:extLst>
                  <a:ext uri="{FF2B5EF4-FFF2-40B4-BE49-F238E27FC236}">
                    <a16:creationId xmlns:a16="http://schemas.microsoft.com/office/drawing/2014/main" id="{9CC2E264-D645-B85F-D039-2A3A6D5C8F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215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1" name="Line 3301">
                <a:extLst>
                  <a:ext uri="{FF2B5EF4-FFF2-40B4-BE49-F238E27FC236}">
                    <a16:creationId xmlns:a16="http://schemas.microsoft.com/office/drawing/2014/main" id="{40CB03C5-AE4D-6281-32C8-C4ED75C4B4E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239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2" name="Line 3302">
                <a:extLst>
                  <a:ext uri="{FF2B5EF4-FFF2-40B4-BE49-F238E27FC236}">
                    <a16:creationId xmlns:a16="http://schemas.microsoft.com/office/drawing/2014/main" id="{C631A335-D563-502B-F90A-BC2448FEB6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262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3" name="Line 3303">
                <a:extLst>
                  <a:ext uri="{FF2B5EF4-FFF2-40B4-BE49-F238E27FC236}">
                    <a16:creationId xmlns:a16="http://schemas.microsoft.com/office/drawing/2014/main" id="{4617FAB5-5D15-13A7-9A3B-C5D316D3C6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2861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4" name="Line 3304">
                <a:extLst>
                  <a:ext uri="{FF2B5EF4-FFF2-40B4-BE49-F238E27FC236}">
                    <a16:creationId xmlns:a16="http://schemas.microsoft.com/office/drawing/2014/main" id="{CE322665-ADB7-940E-62A8-148A5300AB5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169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5" name="Line 3305">
                <a:extLst>
                  <a:ext uri="{FF2B5EF4-FFF2-40B4-BE49-F238E27FC236}">
                    <a16:creationId xmlns:a16="http://schemas.microsoft.com/office/drawing/2014/main" id="{1C7B5907-173E-93FD-1851-3999C17F06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1690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6" name="Line 3306">
                <a:extLst>
                  <a:ext uri="{FF2B5EF4-FFF2-40B4-BE49-F238E27FC236}">
                    <a16:creationId xmlns:a16="http://schemas.microsoft.com/office/drawing/2014/main" id="{B82D3C58-8A76-65C4-71BB-F58C6FD0E03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1696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7" name="Line 3307">
                <a:extLst>
                  <a:ext uri="{FF2B5EF4-FFF2-40B4-BE49-F238E27FC236}">
                    <a16:creationId xmlns:a16="http://schemas.microsoft.com/office/drawing/2014/main" id="{B7E7511D-6BC4-558D-35C8-7DA3350FA2E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180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8" name="Line 3308">
                <a:extLst>
                  <a:ext uri="{FF2B5EF4-FFF2-40B4-BE49-F238E27FC236}">
                    <a16:creationId xmlns:a16="http://schemas.microsoft.com/office/drawing/2014/main" id="{14EB8C16-3B43-EA8B-8CA1-B3BBC6A85E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192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199" name="Line 3309">
                <a:extLst>
                  <a:ext uri="{FF2B5EF4-FFF2-40B4-BE49-F238E27FC236}">
                    <a16:creationId xmlns:a16="http://schemas.microsoft.com/office/drawing/2014/main" id="{385D1B89-616A-49E0-415E-6A1B5C99F9C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3096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0" name="Line 3310">
                <a:extLst>
                  <a:ext uri="{FF2B5EF4-FFF2-40B4-BE49-F238E27FC236}">
                    <a16:creationId xmlns:a16="http://schemas.microsoft.com/office/drawing/2014/main" id="{867DB7DA-42FA-5BF3-44BD-5714DD764FE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1925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1" name="Line 3311">
                <a:extLst>
                  <a:ext uri="{FF2B5EF4-FFF2-40B4-BE49-F238E27FC236}">
                    <a16:creationId xmlns:a16="http://schemas.microsoft.com/office/drawing/2014/main" id="{300F2CE5-9392-FFF5-88ED-5C45426DC0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1931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2" name="Line 3312">
                <a:extLst>
                  <a:ext uri="{FF2B5EF4-FFF2-40B4-BE49-F238E27FC236}">
                    <a16:creationId xmlns:a16="http://schemas.microsoft.com/office/drawing/2014/main" id="{4284AD33-B8A1-A40A-0392-341A4486BA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04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3" name="Line 3313">
                <a:extLst>
                  <a:ext uri="{FF2B5EF4-FFF2-40B4-BE49-F238E27FC236}">
                    <a16:creationId xmlns:a16="http://schemas.microsoft.com/office/drawing/2014/main" id="{1EC3AD0F-4747-25DE-9B0D-C3C01FD3E7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215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4" name="Line 3314">
                <a:extLst>
                  <a:ext uri="{FF2B5EF4-FFF2-40B4-BE49-F238E27FC236}">
                    <a16:creationId xmlns:a16="http://schemas.microsoft.com/office/drawing/2014/main" id="{88AD9A44-D8B8-87E1-00F3-381A1F5E10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2159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5" name="Line 3315">
                <a:extLst>
                  <a:ext uri="{FF2B5EF4-FFF2-40B4-BE49-F238E27FC236}">
                    <a16:creationId xmlns:a16="http://schemas.microsoft.com/office/drawing/2014/main" id="{53AB4B67-CB6B-616F-EEE2-C827734C04C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3331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6" name="Line 3316">
                <a:extLst>
                  <a:ext uri="{FF2B5EF4-FFF2-40B4-BE49-F238E27FC236}">
                    <a16:creationId xmlns:a16="http://schemas.microsoft.com/office/drawing/2014/main" id="{1A5F741F-8C2F-F1A5-52F1-4B210FEFE12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165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7" name="Line 3317">
                <a:extLst>
                  <a:ext uri="{FF2B5EF4-FFF2-40B4-BE49-F238E27FC236}">
                    <a16:creationId xmlns:a16="http://schemas.microsoft.com/office/drawing/2014/main" id="{BF2237CF-903D-2C1C-C8CA-535C2D342CD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27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8" name="Line 3318">
                <a:extLst>
                  <a:ext uri="{FF2B5EF4-FFF2-40B4-BE49-F238E27FC236}">
                    <a16:creationId xmlns:a16="http://schemas.microsoft.com/office/drawing/2014/main" id="{948219BA-2293-4352-2A03-94CB4B1675F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239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09" name="Line 3319">
                <a:extLst>
                  <a:ext uri="{FF2B5EF4-FFF2-40B4-BE49-F238E27FC236}">
                    <a16:creationId xmlns:a16="http://schemas.microsoft.com/office/drawing/2014/main" id="{A722C6AB-62BB-E61F-A10B-7FADA49AE22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2394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0" name="Line 3320">
                <a:extLst>
                  <a:ext uri="{FF2B5EF4-FFF2-40B4-BE49-F238E27FC236}">
                    <a16:creationId xmlns:a16="http://schemas.microsoft.com/office/drawing/2014/main" id="{20467824-AC92-EE78-A082-7DD2C18A02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40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1" name="Line 3321">
                <a:extLst>
                  <a:ext uri="{FF2B5EF4-FFF2-40B4-BE49-F238E27FC236}">
                    <a16:creationId xmlns:a16="http://schemas.microsoft.com/office/drawing/2014/main" id="{3DF954D4-6245-ECE5-78F8-091C19B6079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51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2" name="Line 3322">
                <a:extLst>
                  <a:ext uri="{FF2B5EF4-FFF2-40B4-BE49-F238E27FC236}">
                    <a16:creationId xmlns:a16="http://schemas.microsoft.com/office/drawing/2014/main" id="{6B2F50D6-73BA-8FC1-8987-CD6BE5E4FDD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356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3" name="Line 3323">
                <a:extLst>
                  <a:ext uri="{FF2B5EF4-FFF2-40B4-BE49-F238E27FC236}">
                    <a16:creationId xmlns:a16="http://schemas.microsoft.com/office/drawing/2014/main" id="{F1F60A66-44BB-32A2-AC40-ED3888139B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262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4" name="Line 3324">
                <a:extLst>
                  <a:ext uri="{FF2B5EF4-FFF2-40B4-BE49-F238E27FC236}">
                    <a16:creationId xmlns:a16="http://schemas.microsoft.com/office/drawing/2014/main" id="{DD58D3E5-DF70-7C3E-8BFD-31189F91A2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2629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5" name="Line 3325">
                <a:extLst>
                  <a:ext uri="{FF2B5EF4-FFF2-40B4-BE49-F238E27FC236}">
                    <a16:creationId xmlns:a16="http://schemas.microsoft.com/office/drawing/2014/main" id="{7574FCC4-61AE-3B58-2079-37E3B48E7E6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63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6" name="Line 3326">
                <a:extLst>
                  <a:ext uri="{FF2B5EF4-FFF2-40B4-BE49-F238E27FC236}">
                    <a16:creationId xmlns:a16="http://schemas.microsoft.com/office/drawing/2014/main" id="{8FB69994-00DC-6620-946F-04A133C540A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74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7" name="Line 3327">
                <a:extLst>
                  <a:ext uri="{FF2B5EF4-FFF2-40B4-BE49-F238E27FC236}">
                    <a16:creationId xmlns:a16="http://schemas.microsoft.com/office/drawing/2014/main" id="{EA9FBA73-CB0A-B5A7-B6C8-5EB3C28DF5F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286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8" name="Line 3328">
                <a:extLst>
                  <a:ext uri="{FF2B5EF4-FFF2-40B4-BE49-F238E27FC236}">
                    <a16:creationId xmlns:a16="http://schemas.microsoft.com/office/drawing/2014/main" id="{EDE2416F-AF96-9382-F1A7-020165C742C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380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19" name="Line 3329">
                <a:extLst>
                  <a:ext uri="{FF2B5EF4-FFF2-40B4-BE49-F238E27FC236}">
                    <a16:creationId xmlns:a16="http://schemas.microsoft.com/office/drawing/2014/main" id="{4E262F80-391C-3BDE-4A91-7505BC3509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2861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0" name="Line 3330">
                <a:extLst>
                  <a:ext uri="{FF2B5EF4-FFF2-40B4-BE49-F238E27FC236}">
                    <a16:creationId xmlns:a16="http://schemas.microsoft.com/office/drawing/2014/main" id="{5E1093FA-348F-63AC-3900-3068844787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867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1" name="Line 3331">
                <a:extLst>
                  <a:ext uri="{FF2B5EF4-FFF2-40B4-BE49-F238E27FC236}">
                    <a16:creationId xmlns:a16="http://schemas.microsoft.com/office/drawing/2014/main" id="{87083E31-AE07-B069-B506-E00DBA3370D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298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2" name="Line 3332">
                <a:extLst>
                  <a:ext uri="{FF2B5EF4-FFF2-40B4-BE49-F238E27FC236}">
                    <a16:creationId xmlns:a16="http://schemas.microsoft.com/office/drawing/2014/main" id="{0ECACD06-E27D-C9A9-4010-50969FED02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3096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3" name="Line 3333">
                <a:extLst>
                  <a:ext uri="{FF2B5EF4-FFF2-40B4-BE49-F238E27FC236}">
                    <a16:creationId xmlns:a16="http://schemas.microsoft.com/office/drawing/2014/main" id="{83AFD0AB-2CFE-CC46-B81A-C132B9596A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3096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4" name="Line 3334">
                <a:extLst>
                  <a:ext uri="{FF2B5EF4-FFF2-40B4-BE49-F238E27FC236}">
                    <a16:creationId xmlns:a16="http://schemas.microsoft.com/office/drawing/2014/main" id="{82A7CECA-1DC6-14D5-9E84-CF629AE688C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403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5" name="Line 3335">
                <a:extLst>
                  <a:ext uri="{FF2B5EF4-FFF2-40B4-BE49-F238E27FC236}">
                    <a16:creationId xmlns:a16="http://schemas.microsoft.com/office/drawing/2014/main" id="{B7992CA8-B967-28BD-14AC-4CDC15B684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102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6" name="Line 3336">
                <a:extLst>
                  <a:ext uri="{FF2B5EF4-FFF2-40B4-BE49-F238E27FC236}">
                    <a16:creationId xmlns:a16="http://schemas.microsoft.com/office/drawing/2014/main" id="{7FE1D4B0-727B-8E7A-1038-3487BFD10B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21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7" name="Line 3337">
                <a:extLst>
                  <a:ext uri="{FF2B5EF4-FFF2-40B4-BE49-F238E27FC236}">
                    <a16:creationId xmlns:a16="http://schemas.microsoft.com/office/drawing/2014/main" id="{E9730A6A-A08A-D066-FAF6-5742BF7CA5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3331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8" name="Line 3338">
                <a:extLst>
                  <a:ext uri="{FF2B5EF4-FFF2-40B4-BE49-F238E27FC236}">
                    <a16:creationId xmlns:a16="http://schemas.microsoft.com/office/drawing/2014/main" id="{AFE9631F-D3E6-1B1E-607B-48932A061D4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3331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29" name="Line 3339">
                <a:extLst>
                  <a:ext uri="{FF2B5EF4-FFF2-40B4-BE49-F238E27FC236}">
                    <a16:creationId xmlns:a16="http://schemas.microsoft.com/office/drawing/2014/main" id="{BAA4C597-21DF-7221-5040-B63433C8425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33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0" name="Line 3340">
                <a:extLst>
                  <a:ext uri="{FF2B5EF4-FFF2-40B4-BE49-F238E27FC236}">
                    <a16:creationId xmlns:a16="http://schemas.microsoft.com/office/drawing/2014/main" id="{CE67656E-0991-2C24-C154-04A0800AFDC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44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1" name="Line 3341">
                <a:extLst>
                  <a:ext uri="{FF2B5EF4-FFF2-40B4-BE49-F238E27FC236}">
                    <a16:creationId xmlns:a16="http://schemas.microsoft.com/office/drawing/2014/main" id="{8372CDA4-D9F0-6812-D61C-55C1619BB0F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426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2" name="Line 3342">
                <a:extLst>
                  <a:ext uri="{FF2B5EF4-FFF2-40B4-BE49-F238E27FC236}">
                    <a16:creationId xmlns:a16="http://schemas.microsoft.com/office/drawing/2014/main" id="{4E3458DC-DD19-839A-9DEF-5DAC4796F4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356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3" name="Line 3343">
                <a:extLst>
                  <a:ext uri="{FF2B5EF4-FFF2-40B4-BE49-F238E27FC236}">
                    <a16:creationId xmlns:a16="http://schemas.microsoft.com/office/drawing/2014/main" id="{5D3DD00C-7657-373E-FBE8-29A051A521C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3565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4" name="Line 3344">
                <a:extLst>
                  <a:ext uri="{FF2B5EF4-FFF2-40B4-BE49-F238E27FC236}">
                    <a16:creationId xmlns:a16="http://schemas.microsoft.com/office/drawing/2014/main" id="{4F1B5165-201E-4E16-4164-24BF155B42A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571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5" name="Line 3345">
                <a:extLst>
                  <a:ext uri="{FF2B5EF4-FFF2-40B4-BE49-F238E27FC236}">
                    <a16:creationId xmlns:a16="http://schemas.microsoft.com/office/drawing/2014/main" id="{E9201667-34C5-9CBA-7FED-F8E5115FB8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68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6" name="Line 3346">
                <a:extLst>
                  <a:ext uri="{FF2B5EF4-FFF2-40B4-BE49-F238E27FC236}">
                    <a16:creationId xmlns:a16="http://schemas.microsoft.com/office/drawing/2014/main" id="{2C25FACE-F571-0658-F443-9EF17EB66B4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380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7" name="Line 3347">
                <a:extLst>
                  <a:ext uri="{FF2B5EF4-FFF2-40B4-BE49-F238E27FC236}">
                    <a16:creationId xmlns:a16="http://schemas.microsoft.com/office/drawing/2014/main" id="{D2006496-BB25-6C99-B285-BA53AA436D6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450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8" name="Line 3348">
                <a:extLst>
                  <a:ext uri="{FF2B5EF4-FFF2-40B4-BE49-F238E27FC236}">
                    <a16:creationId xmlns:a16="http://schemas.microsoft.com/office/drawing/2014/main" id="{36750084-D4FF-C1FB-074F-61903B58465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3800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39" name="Line 3349">
                <a:extLst>
                  <a:ext uri="{FF2B5EF4-FFF2-40B4-BE49-F238E27FC236}">
                    <a16:creationId xmlns:a16="http://schemas.microsoft.com/office/drawing/2014/main" id="{4CC8E281-2FB4-EA28-B9BC-099DFC5C508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80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0" name="Line 3350">
                <a:extLst>
                  <a:ext uri="{FF2B5EF4-FFF2-40B4-BE49-F238E27FC236}">
                    <a16:creationId xmlns:a16="http://schemas.microsoft.com/office/drawing/2014/main" id="{914BCA83-F843-F9FE-3F95-5D39FB67FC0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3918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1" name="Line 3351">
                <a:extLst>
                  <a:ext uri="{FF2B5EF4-FFF2-40B4-BE49-F238E27FC236}">
                    <a16:creationId xmlns:a16="http://schemas.microsoft.com/office/drawing/2014/main" id="{2B97680B-E9B8-FAD0-CD0A-7C8B5623F1F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403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2" name="Line 3352">
                <a:extLst>
                  <a:ext uri="{FF2B5EF4-FFF2-40B4-BE49-F238E27FC236}">
                    <a16:creationId xmlns:a16="http://schemas.microsoft.com/office/drawing/2014/main" id="{57079295-4DC5-48DD-3234-E4300DCB1F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473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3" name="Line 3353">
                <a:extLst>
                  <a:ext uri="{FF2B5EF4-FFF2-40B4-BE49-F238E27FC236}">
                    <a16:creationId xmlns:a16="http://schemas.microsoft.com/office/drawing/2014/main" id="{654E50D1-666B-BAC3-77C8-A681A2314BD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4035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4" name="Line 3354">
                <a:extLst>
                  <a:ext uri="{FF2B5EF4-FFF2-40B4-BE49-F238E27FC236}">
                    <a16:creationId xmlns:a16="http://schemas.microsoft.com/office/drawing/2014/main" id="{367120D7-EFF9-1755-CDFE-2E31C6FF4B5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040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5" name="Line 3355">
                <a:extLst>
                  <a:ext uri="{FF2B5EF4-FFF2-40B4-BE49-F238E27FC236}">
                    <a16:creationId xmlns:a16="http://schemas.microsoft.com/office/drawing/2014/main" id="{6252E92C-C62E-5FC0-C531-2928CB7D0E9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15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6" name="Line 3356">
                <a:extLst>
                  <a:ext uri="{FF2B5EF4-FFF2-40B4-BE49-F238E27FC236}">
                    <a16:creationId xmlns:a16="http://schemas.microsoft.com/office/drawing/2014/main" id="{82594FA4-20A2-E671-72A7-89B87453916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426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7" name="Line 3357">
                <a:extLst>
                  <a:ext uri="{FF2B5EF4-FFF2-40B4-BE49-F238E27FC236}">
                    <a16:creationId xmlns:a16="http://schemas.microsoft.com/office/drawing/2014/main" id="{1273423E-A26C-7465-899D-E9F8FDBC022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4269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8" name="Line 3358">
                <a:extLst>
                  <a:ext uri="{FF2B5EF4-FFF2-40B4-BE49-F238E27FC236}">
                    <a16:creationId xmlns:a16="http://schemas.microsoft.com/office/drawing/2014/main" id="{76C4DC26-5808-FF5D-AED4-DC9BC00B744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497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49" name="Line 3359">
                <a:extLst>
                  <a:ext uri="{FF2B5EF4-FFF2-40B4-BE49-F238E27FC236}">
                    <a16:creationId xmlns:a16="http://schemas.microsoft.com/office/drawing/2014/main" id="{1F8DD833-0ABA-2191-4FBE-62DB2C7A81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275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0" name="Line 3360">
                <a:extLst>
                  <a:ext uri="{FF2B5EF4-FFF2-40B4-BE49-F238E27FC236}">
                    <a16:creationId xmlns:a16="http://schemas.microsoft.com/office/drawing/2014/main" id="{C4EAEB03-59CB-DD8E-BFAD-6A3FBA62F1A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385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1" name="Line 3361">
                <a:extLst>
                  <a:ext uri="{FF2B5EF4-FFF2-40B4-BE49-F238E27FC236}">
                    <a16:creationId xmlns:a16="http://schemas.microsoft.com/office/drawing/2014/main" id="{611D3CEC-4DB9-EB35-A119-6AF7616BC2C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450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2" name="Line 3362">
                <a:extLst>
                  <a:ext uri="{FF2B5EF4-FFF2-40B4-BE49-F238E27FC236}">
                    <a16:creationId xmlns:a16="http://schemas.microsoft.com/office/drawing/2014/main" id="{65EA9A8E-0A16-2F1A-D054-035CEE687CB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4504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3" name="Line 3363">
                <a:extLst>
                  <a:ext uri="{FF2B5EF4-FFF2-40B4-BE49-F238E27FC236}">
                    <a16:creationId xmlns:a16="http://schemas.microsoft.com/office/drawing/2014/main" id="{9259DB1E-D0BA-A2C9-9ACA-59F0295F7A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520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4" name="Line 3364">
                <a:extLst>
                  <a:ext uri="{FF2B5EF4-FFF2-40B4-BE49-F238E27FC236}">
                    <a16:creationId xmlns:a16="http://schemas.microsoft.com/office/drawing/2014/main" id="{EAE68FBB-6FB1-22C9-19B5-B15D5DC56D3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51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5" name="Line 3365">
                <a:extLst>
                  <a:ext uri="{FF2B5EF4-FFF2-40B4-BE49-F238E27FC236}">
                    <a16:creationId xmlns:a16="http://schemas.microsoft.com/office/drawing/2014/main" id="{E6D27E6D-ACFF-3BBE-1043-72A5CC317EF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62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6" name="Line 3366">
                <a:extLst>
                  <a:ext uri="{FF2B5EF4-FFF2-40B4-BE49-F238E27FC236}">
                    <a16:creationId xmlns:a16="http://schemas.microsoft.com/office/drawing/2014/main" id="{EEA8212A-A820-AE92-F2C2-5AABC10356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473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7" name="Line 3367">
                <a:extLst>
                  <a:ext uri="{FF2B5EF4-FFF2-40B4-BE49-F238E27FC236}">
                    <a16:creationId xmlns:a16="http://schemas.microsoft.com/office/drawing/2014/main" id="{865F6957-0B93-263E-AAC1-73CBC67D2E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4738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8" name="Line 3368">
                <a:extLst>
                  <a:ext uri="{FF2B5EF4-FFF2-40B4-BE49-F238E27FC236}">
                    <a16:creationId xmlns:a16="http://schemas.microsoft.com/office/drawing/2014/main" id="{6346269B-0B3E-2CCC-C0F5-406117AEA83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544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59" name="Line 3369">
                <a:extLst>
                  <a:ext uri="{FF2B5EF4-FFF2-40B4-BE49-F238E27FC236}">
                    <a16:creationId xmlns:a16="http://schemas.microsoft.com/office/drawing/2014/main" id="{10268C23-6B48-5EF6-0325-D5F4D67F1C5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74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0" name="Line 3370">
                <a:extLst>
                  <a:ext uri="{FF2B5EF4-FFF2-40B4-BE49-F238E27FC236}">
                    <a16:creationId xmlns:a16="http://schemas.microsoft.com/office/drawing/2014/main" id="{981044C9-03E9-23AF-3586-2BEEB5D77EE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85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1" name="Line 3371">
                <a:extLst>
                  <a:ext uri="{FF2B5EF4-FFF2-40B4-BE49-F238E27FC236}">
                    <a16:creationId xmlns:a16="http://schemas.microsoft.com/office/drawing/2014/main" id="{8CCA295B-F245-03B0-58CD-CF21CF170D1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497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2" name="Line 3372">
                <a:extLst>
                  <a:ext uri="{FF2B5EF4-FFF2-40B4-BE49-F238E27FC236}">
                    <a16:creationId xmlns:a16="http://schemas.microsoft.com/office/drawing/2014/main" id="{55F8A4D8-2438-3C0D-E6BF-8D5C4C56E60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4973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3" name="Line 3373">
                <a:extLst>
                  <a:ext uri="{FF2B5EF4-FFF2-40B4-BE49-F238E27FC236}">
                    <a16:creationId xmlns:a16="http://schemas.microsoft.com/office/drawing/2014/main" id="{85794A07-C07A-D1BA-7A31-44E66F8874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497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4" name="Line 3374">
                <a:extLst>
                  <a:ext uri="{FF2B5EF4-FFF2-40B4-BE49-F238E27FC236}">
                    <a16:creationId xmlns:a16="http://schemas.microsoft.com/office/drawing/2014/main" id="{1FD8C85C-8AD4-E0ED-1F71-0C47672FE39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08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5" name="Line 3375">
                <a:extLst>
                  <a:ext uri="{FF2B5EF4-FFF2-40B4-BE49-F238E27FC236}">
                    <a16:creationId xmlns:a16="http://schemas.microsoft.com/office/drawing/2014/main" id="{4E9A854F-7C02-0053-2B4A-90FDD23FA36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5675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6" name="Line 3376">
                <a:extLst>
                  <a:ext uri="{FF2B5EF4-FFF2-40B4-BE49-F238E27FC236}">
                    <a16:creationId xmlns:a16="http://schemas.microsoft.com/office/drawing/2014/main" id="{1CC0A60A-4A43-6C8C-B7BC-B483E1213F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520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7" name="Line 3377">
                <a:extLst>
                  <a:ext uri="{FF2B5EF4-FFF2-40B4-BE49-F238E27FC236}">
                    <a16:creationId xmlns:a16="http://schemas.microsoft.com/office/drawing/2014/main" id="{66D45EB4-FB00-789A-75B1-5A7851C8AE5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5208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8" name="Line 3378">
                <a:extLst>
                  <a:ext uri="{FF2B5EF4-FFF2-40B4-BE49-F238E27FC236}">
                    <a16:creationId xmlns:a16="http://schemas.microsoft.com/office/drawing/2014/main" id="{91BDDFE0-8632-ED73-C952-364968BD6F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214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69" name="Line 3379">
                <a:extLst>
                  <a:ext uri="{FF2B5EF4-FFF2-40B4-BE49-F238E27FC236}">
                    <a16:creationId xmlns:a16="http://schemas.microsoft.com/office/drawing/2014/main" id="{80AEC73B-59DE-312F-ACAD-AA606CD9CF1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32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0" name="Line 3380">
                <a:extLst>
                  <a:ext uri="{FF2B5EF4-FFF2-40B4-BE49-F238E27FC236}">
                    <a16:creationId xmlns:a16="http://schemas.microsoft.com/office/drawing/2014/main" id="{1D4116C8-918A-8D0E-7800-280F25F1403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544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1" name="Line 3381">
                <a:extLst>
                  <a:ext uri="{FF2B5EF4-FFF2-40B4-BE49-F238E27FC236}">
                    <a16:creationId xmlns:a16="http://schemas.microsoft.com/office/drawing/2014/main" id="{BFC20758-39BC-B5A9-B64D-4E3744CD4D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5910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2" name="Line 3382">
                <a:extLst>
                  <a:ext uri="{FF2B5EF4-FFF2-40B4-BE49-F238E27FC236}">
                    <a16:creationId xmlns:a16="http://schemas.microsoft.com/office/drawing/2014/main" id="{CC08D810-6FDB-E7B7-764E-2B58BADA5A2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5440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3" name="Line 3383">
                <a:extLst>
                  <a:ext uri="{FF2B5EF4-FFF2-40B4-BE49-F238E27FC236}">
                    <a16:creationId xmlns:a16="http://schemas.microsoft.com/office/drawing/2014/main" id="{A3CED781-2820-364F-9984-F003BA95387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446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4" name="Line 3384">
                <a:extLst>
                  <a:ext uri="{FF2B5EF4-FFF2-40B4-BE49-F238E27FC236}">
                    <a16:creationId xmlns:a16="http://schemas.microsoft.com/office/drawing/2014/main" id="{1C31B420-7982-DA75-92AE-BBF232E8B8E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55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5" name="Line 3385">
                <a:extLst>
                  <a:ext uri="{FF2B5EF4-FFF2-40B4-BE49-F238E27FC236}">
                    <a16:creationId xmlns:a16="http://schemas.microsoft.com/office/drawing/2014/main" id="{CC7864BD-C250-3E66-BA70-8FC1532F70E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5675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6" name="Line 3386">
                <a:extLst>
                  <a:ext uri="{FF2B5EF4-FFF2-40B4-BE49-F238E27FC236}">
                    <a16:creationId xmlns:a16="http://schemas.microsoft.com/office/drawing/2014/main" id="{B94A7250-0EC8-1C27-6F70-0BF178770C0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614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7" name="Line 3387">
                <a:extLst>
                  <a:ext uri="{FF2B5EF4-FFF2-40B4-BE49-F238E27FC236}">
                    <a16:creationId xmlns:a16="http://schemas.microsoft.com/office/drawing/2014/main" id="{06FF6FF4-1C07-7FE9-BFE2-59AF1371D95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5675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8" name="Line 3388">
                <a:extLst>
                  <a:ext uri="{FF2B5EF4-FFF2-40B4-BE49-F238E27FC236}">
                    <a16:creationId xmlns:a16="http://schemas.microsoft.com/office/drawing/2014/main" id="{8907058D-A547-494F-CE21-2393B1E04FD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681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79" name="Line 3389">
                <a:extLst>
                  <a:ext uri="{FF2B5EF4-FFF2-40B4-BE49-F238E27FC236}">
                    <a16:creationId xmlns:a16="http://schemas.microsoft.com/office/drawing/2014/main" id="{FD8CC25B-DE88-3104-5DC2-BD2420DEB5B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793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0" name="Line 3390">
                <a:extLst>
                  <a:ext uri="{FF2B5EF4-FFF2-40B4-BE49-F238E27FC236}">
                    <a16:creationId xmlns:a16="http://schemas.microsoft.com/office/drawing/2014/main" id="{EBF47DE2-23E3-FAD7-206D-8A4372BECB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5910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1" name="Line 3391">
                <a:extLst>
                  <a:ext uri="{FF2B5EF4-FFF2-40B4-BE49-F238E27FC236}">
                    <a16:creationId xmlns:a16="http://schemas.microsoft.com/office/drawing/2014/main" id="{C584E198-E507-1CE1-4D3E-CECFD57C8C8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5910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2" name="Line 3392">
                <a:extLst>
                  <a:ext uri="{FF2B5EF4-FFF2-40B4-BE49-F238E27FC236}">
                    <a16:creationId xmlns:a16="http://schemas.microsoft.com/office/drawing/2014/main" id="{499096BA-8D95-558C-F893-FF82CBE2D6B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6379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3" name="Line 3393">
                <a:extLst>
                  <a:ext uri="{FF2B5EF4-FFF2-40B4-BE49-F238E27FC236}">
                    <a16:creationId xmlns:a16="http://schemas.microsoft.com/office/drawing/2014/main" id="{DE3B1E30-3D34-DE55-81AA-4CBCBDBF01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5916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4" name="Line 3394">
                <a:extLst>
                  <a:ext uri="{FF2B5EF4-FFF2-40B4-BE49-F238E27FC236}">
                    <a16:creationId xmlns:a16="http://schemas.microsoft.com/office/drawing/2014/main" id="{271985BA-6FA2-4A1C-65CD-E09B6ACDDC4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028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5" name="Line 3395">
                <a:extLst>
                  <a:ext uri="{FF2B5EF4-FFF2-40B4-BE49-F238E27FC236}">
                    <a16:creationId xmlns:a16="http://schemas.microsoft.com/office/drawing/2014/main" id="{C90C16C1-D3DD-B8AA-EAD6-EF4F82EC0C2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614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6" name="Line 3396">
                <a:extLst>
                  <a:ext uri="{FF2B5EF4-FFF2-40B4-BE49-F238E27FC236}">
                    <a16:creationId xmlns:a16="http://schemas.microsoft.com/office/drawing/2014/main" id="{D8379F6F-47C5-067B-FA11-FA3D506F56E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6144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7" name="Line 3397">
                <a:extLst>
                  <a:ext uri="{FF2B5EF4-FFF2-40B4-BE49-F238E27FC236}">
                    <a16:creationId xmlns:a16="http://schemas.microsoft.com/office/drawing/2014/main" id="{0ED9CB63-A10A-F133-7769-7434891B71A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6614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8" name="Line 3398">
                <a:extLst>
                  <a:ext uri="{FF2B5EF4-FFF2-40B4-BE49-F238E27FC236}">
                    <a16:creationId xmlns:a16="http://schemas.microsoft.com/office/drawing/2014/main" id="{20671696-8635-894F-8AD6-CFA546FE859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150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89" name="Line 3399">
                <a:extLst>
                  <a:ext uri="{FF2B5EF4-FFF2-40B4-BE49-F238E27FC236}">
                    <a16:creationId xmlns:a16="http://schemas.microsoft.com/office/drawing/2014/main" id="{5D63753F-2F8F-9840-E471-933AD5FFC03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263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0" name="Line 3400">
                <a:extLst>
                  <a:ext uri="{FF2B5EF4-FFF2-40B4-BE49-F238E27FC236}">
                    <a16:creationId xmlns:a16="http://schemas.microsoft.com/office/drawing/2014/main" id="{6458026C-9B56-C809-0505-1B923344077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6379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1" name="Line 3401">
                <a:extLst>
                  <a:ext uri="{FF2B5EF4-FFF2-40B4-BE49-F238E27FC236}">
                    <a16:creationId xmlns:a16="http://schemas.microsoft.com/office/drawing/2014/main" id="{EE7ECBB5-5BB8-5528-FFD9-254292D9F30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6379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2" name="Line 3402">
                <a:extLst>
                  <a:ext uri="{FF2B5EF4-FFF2-40B4-BE49-F238E27FC236}">
                    <a16:creationId xmlns:a16="http://schemas.microsoft.com/office/drawing/2014/main" id="{2473DA03-6DF1-B523-D88B-5281EA65A1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684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3" name="Line 3403">
                <a:extLst>
                  <a:ext uri="{FF2B5EF4-FFF2-40B4-BE49-F238E27FC236}">
                    <a16:creationId xmlns:a16="http://schemas.microsoft.com/office/drawing/2014/main" id="{AE784156-2DFE-255A-DB57-FC423B0F699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38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4" name="Line 3404">
                <a:extLst>
                  <a:ext uri="{FF2B5EF4-FFF2-40B4-BE49-F238E27FC236}">
                    <a16:creationId xmlns:a16="http://schemas.microsoft.com/office/drawing/2014/main" id="{90654264-0519-8A9F-DAC4-E0C2B099038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497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5" name="Line 3405">
                <a:extLst>
                  <a:ext uri="{FF2B5EF4-FFF2-40B4-BE49-F238E27FC236}">
                    <a16:creationId xmlns:a16="http://schemas.microsoft.com/office/drawing/2014/main" id="{9100ABE4-4D3C-1B4A-FCBD-47FED4729B1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6614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6" name="Line 3406">
                <a:extLst>
                  <a:ext uri="{FF2B5EF4-FFF2-40B4-BE49-F238E27FC236}">
                    <a16:creationId xmlns:a16="http://schemas.microsoft.com/office/drawing/2014/main" id="{6115AF6A-23AC-BDA6-391A-13DE511E21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6614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7" name="Line 3407">
                <a:extLst>
                  <a:ext uri="{FF2B5EF4-FFF2-40B4-BE49-F238E27FC236}">
                    <a16:creationId xmlns:a16="http://schemas.microsoft.com/office/drawing/2014/main" id="{A5D6D007-F8FD-8291-0319-0909D3DEAC2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620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8" name="Line 3408">
                <a:extLst>
                  <a:ext uri="{FF2B5EF4-FFF2-40B4-BE49-F238E27FC236}">
                    <a16:creationId xmlns:a16="http://schemas.microsoft.com/office/drawing/2014/main" id="{24151B4F-1C77-F9E0-DDD6-AE79CC45504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730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299" name="Line 3409">
                <a:extLst>
                  <a:ext uri="{FF2B5EF4-FFF2-40B4-BE49-F238E27FC236}">
                    <a16:creationId xmlns:a16="http://schemas.microsoft.com/office/drawing/2014/main" id="{26702C2E-75AB-DD30-781C-69DA22827A8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7083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0" name="Line 3410">
                <a:extLst>
                  <a:ext uri="{FF2B5EF4-FFF2-40B4-BE49-F238E27FC236}">
                    <a16:creationId xmlns:a16="http://schemas.microsoft.com/office/drawing/2014/main" id="{63DBEF0C-AA5E-34AF-4A55-A504FC3E868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684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1" name="Line 3411">
                <a:extLst>
                  <a:ext uri="{FF2B5EF4-FFF2-40B4-BE49-F238E27FC236}">
                    <a16:creationId xmlns:a16="http://schemas.microsoft.com/office/drawing/2014/main" id="{729846D2-85E6-F49E-D9FD-CC839F44AA9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6848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2" name="Line 3412">
                <a:extLst>
                  <a:ext uri="{FF2B5EF4-FFF2-40B4-BE49-F238E27FC236}">
                    <a16:creationId xmlns:a16="http://schemas.microsoft.com/office/drawing/2014/main" id="{6FABFBA5-7757-B516-A5F9-7D149E9DCEF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854"/>
                <a:ext cx="0" cy="111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3" name="Line 3413">
                <a:extLst>
                  <a:ext uri="{FF2B5EF4-FFF2-40B4-BE49-F238E27FC236}">
                    <a16:creationId xmlns:a16="http://schemas.microsoft.com/office/drawing/2014/main" id="{FA974C81-459A-E5CF-CF08-4BBAA23A1AC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6965"/>
                <a:ext cx="0" cy="112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4" name="Line 3414">
                <a:extLst>
                  <a:ext uri="{FF2B5EF4-FFF2-40B4-BE49-F238E27FC236}">
                    <a16:creationId xmlns:a16="http://schemas.microsoft.com/office/drawing/2014/main" id="{EA5C8D1D-455E-A3C1-8A20-6857D7B9CA3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7083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5" name="Line 3415">
                <a:extLst>
                  <a:ext uri="{FF2B5EF4-FFF2-40B4-BE49-F238E27FC236}">
                    <a16:creationId xmlns:a16="http://schemas.microsoft.com/office/drawing/2014/main" id="{C6164900-E6B9-6C4A-DD9D-E9CD8D54048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7318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6" name="Line 3416">
                <a:extLst>
                  <a:ext uri="{FF2B5EF4-FFF2-40B4-BE49-F238E27FC236}">
                    <a16:creationId xmlns:a16="http://schemas.microsoft.com/office/drawing/2014/main" id="{FA952675-1A09-25D8-8999-B9F7BBD21B4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999" y="7083"/>
                <a:ext cx="195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7" name="Line 3417">
                <a:extLst>
                  <a:ext uri="{FF2B5EF4-FFF2-40B4-BE49-F238E27FC236}">
                    <a16:creationId xmlns:a16="http://schemas.microsoft.com/office/drawing/2014/main" id="{8B423769-4D3C-8EC1-652C-A0C019CE638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089"/>
                <a:ext cx="0" cy="11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8" name="Line 3418">
                <a:extLst>
                  <a:ext uri="{FF2B5EF4-FFF2-40B4-BE49-F238E27FC236}">
                    <a16:creationId xmlns:a16="http://schemas.microsoft.com/office/drawing/2014/main" id="{9D097D93-2986-5308-18D7-4182754844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782" y="7199"/>
                <a:ext cx="0" cy="113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09" name="Line 3419">
                <a:extLst>
                  <a:ext uri="{FF2B5EF4-FFF2-40B4-BE49-F238E27FC236}">
                    <a16:creationId xmlns:a16="http://schemas.microsoft.com/office/drawing/2014/main" id="{00B563B6-95AA-5236-121C-487B2587528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776" y="7318"/>
                <a:ext cx="22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  <p:sp>
            <p:nvSpPr>
              <p:cNvPr id="26310" name="Line 3420">
                <a:extLst>
                  <a:ext uri="{FF2B5EF4-FFF2-40B4-BE49-F238E27FC236}">
                    <a16:creationId xmlns:a16="http://schemas.microsoft.com/office/drawing/2014/main" id="{3FACF210-D28A-6274-285D-1F3D4B3CDEB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8194" y="7552"/>
                <a:ext cx="643" cy="0"/>
              </a:xfrm>
              <a:prstGeom prst="line">
                <a:avLst/>
              </a:prstGeom>
              <a:noFill/>
              <a:ln w="19050" cap="flat">
                <a:solidFill>
                  <a:srgbClr val="575756"/>
                </a:solidFill>
                <a:prstDash val="solid"/>
                <a:miter lim="800000"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de-DE"/>
              </a:p>
            </p:txBody>
          </p:sp>
        </p:grpSp>
        <p:sp>
          <p:nvSpPr>
            <p:cNvPr id="23" name="Line 3422">
              <a:extLst>
                <a:ext uri="{FF2B5EF4-FFF2-40B4-BE49-F238E27FC236}">
                  <a16:creationId xmlns:a16="http://schemas.microsoft.com/office/drawing/2014/main" id="{7E8FAEA7-5EDD-01E9-6451-B5CD6F8A679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99" y="7318"/>
              <a:ext cx="195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4" name="Line 3423">
              <a:extLst>
                <a:ext uri="{FF2B5EF4-FFF2-40B4-BE49-F238E27FC236}">
                  <a16:creationId xmlns:a16="http://schemas.microsoft.com/office/drawing/2014/main" id="{A3C598B2-AD02-A702-0508-EEC39170835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7324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" name="Line 3424">
              <a:extLst>
                <a:ext uri="{FF2B5EF4-FFF2-40B4-BE49-F238E27FC236}">
                  <a16:creationId xmlns:a16="http://schemas.microsoft.com/office/drawing/2014/main" id="{6559F254-5F8F-F929-15A5-4338B2F6173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7434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" name="Line 3425">
              <a:extLst>
                <a:ext uri="{FF2B5EF4-FFF2-40B4-BE49-F238E27FC236}">
                  <a16:creationId xmlns:a16="http://schemas.microsoft.com/office/drawing/2014/main" id="{ECDAE92D-E1A2-45AD-18AE-7A499981434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776" y="7552"/>
              <a:ext cx="22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7" name="Line 3426">
              <a:extLst>
                <a:ext uri="{FF2B5EF4-FFF2-40B4-BE49-F238E27FC236}">
                  <a16:creationId xmlns:a16="http://schemas.microsoft.com/office/drawing/2014/main" id="{40B7960C-8CE2-9022-5434-1327EDD8884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99" y="7552"/>
              <a:ext cx="195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8" name="Line 3427">
              <a:extLst>
                <a:ext uri="{FF2B5EF4-FFF2-40B4-BE49-F238E27FC236}">
                  <a16:creationId xmlns:a16="http://schemas.microsoft.com/office/drawing/2014/main" id="{FFA19C43-150D-807E-4BA3-2E185CE0D89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194" y="7787"/>
              <a:ext cx="64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9" name="Line 3428">
              <a:extLst>
                <a:ext uri="{FF2B5EF4-FFF2-40B4-BE49-F238E27FC236}">
                  <a16:creationId xmlns:a16="http://schemas.microsoft.com/office/drawing/2014/main" id="{D6A115AE-B655-CE52-CD72-FB0B8AE30C1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7558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30" name="Line 3429">
              <a:extLst>
                <a:ext uri="{FF2B5EF4-FFF2-40B4-BE49-F238E27FC236}">
                  <a16:creationId xmlns:a16="http://schemas.microsoft.com/office/drawing/2014/main" id="{A48DEABC-001F-68CB-8444-E4D69996124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7669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31" name="Line 3430">
              <a:extLst>
                <a:ext uri="{FF2B5EF4-FFF2-40B4-BE49-F238E27FC236}">
                  <a16:creationId xmlns:a16="http://schemas.microsoft.com/office/drawing/2014/main" id="{F26D96CF-E396-3184-6318-9CFA7559A4E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776" y="7787"/>
              <a:ext cx="22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2368" name="Line 3431">
              <a:extLst>
                <a:ext uri="{FF2B5EF4-FFF2-40B4-BE49-F238E27FC236}">
                  <a16:creationId xmlns:a16="http://schemas.microsoft.com/office/drawing/2014/main" id="{A53C0079-5E8B-C02F-135A-856A6DB4A5D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99" y="7787"/>
              <a:ext cx="195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2369" name="Line 3432">
              <a:extLst>
                <a:ext uri="{FF2B5EF4-FFF2-40B4-BE49-F238E27FC236}">
                  <a16:creationId xmlns:a16="http://schemas.microsoft.com/office/drawing/2014/main" id="{B96AA984-5F5A-E47F-0533-4ADD4D0FAA7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194" y="8022"/>
              <a:ext cx="64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2370" name="Line 3433">
              <a:extLst>
                <a:ext uri="{FF2B5EF4-FFF2-40B4-BE49-F238E27FC236}">
                  <a16:creationId xmlns:a16="http://schemas.microsoft.com/office/drawing/2014/main" id="{B22FC035-861D-CF98-4DAD-1A1CEDB588F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7793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2371" name="Line 3434">
              <a:extLst>
                <a:ext uri="{FF2B5EF4-FFF2-40B4-BE49-F238E27FC236}">
                  <a16:creationId xmlns:a16="http://schemas.microsoft.com/office/drawing/2014/main" id="{D9BF8A68-7FA1-9BF1-1CFB-A585B3B1829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7903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56" name="Line 3435">
              <a:extLst>
                <a:ext uri="{FF2B5EF4-FFF2-40B4-BE49-F238E27FC236}">
                  <a16:creationId xmlns:a16="http://schemas.microsoft.com/office/drawing/2014/main" id="{011A2A32-9C0A-E27C-553D-D693028516E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776" y="8022"/>
              <a:ext cx="22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57" name="Line 3436">
              <a:extLst>
                <a:ext uri="{FF2B5EF4-FFF2-40B4-BE49-F238E27FC236}">
                  <a16:creationId xmlns:a16="http://schemas.microsoft.com/office/drawing/2014/main" id="{501A90F6-6F23-30C5-E0E8-2303936E2DB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99" y="8022"/>
              <a:ext cx="195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58" name="Line 3437">
              <a:extLst>
                <a:ext uri="{FF2B5EF4-FFF2-40B4-BE49-F238E27FC236}">
                  <a16:creationId xmlns:a16="http://schemas.microsoft.com/office/drawing/2014/main" id="{A904ABDB-50ED-A576-FAE2-A9A77B9086B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194" y="8254"/>
              <a:ext cx="64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59" name="Line 3438">
              <a:extLst>
                <a:ext uri="{FF2B5EF4-FFF2-40B4-BE49-F238E27FC236}">
                  <a16:creationId xmlns:a16="http://schemas.microsoft.com/office/drawing/2014/main" id="{A46E83F3-55C5-5F7C-8438-4DEE9C16B57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8027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0" name="Line 3439">
              <a:extLst>
                <a:ext uri="{FF2B5EF4-FFF2-40B4-BE49-F238E27FC236}">
                  <a16:creationId xmlns:a16="http://schemas.microsoft.com/office/drawing/2014/main" id="{44110D5E-A2FB-D0E5-C98F-0BC9520003A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8138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1" name="Line 3440">
              <a:extLst>
                <a:ext uri="{FF2B5EF4-FFF2-40B4-BE49-F238E27FC236}">
                  <a16:creationId xmlns:a16="http://schemas.microsoft.com/office/drawing/2014/main" id="{200CD8C6-58B5-975C-CBCE-54227CBCF72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776" y="8254"/>
              <a:ext cx="22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2" name="Line 3441">
              <a:extLst>
                <a:ext uri="{FF2B5EF4-FFF2-40B4-BE49-F238E27FC236}">
                  <a16:creationId xmlns:a16="http://schemas.microsoft.com/office/drawing/2014/main" id="{A0C2B9DC-C2E1-6A0E-2C3B-F0A93AF6B45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99" y="8254"/>
              <a:ext cx="195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3" name="Line 3442">
              <a:extLst>
                <a:ext uri="{FF2B5EF4-FFF2-40B4-BE49-F238E27FC236}">
                  <a16:creationId xmlns:a16="http://schemas.microsoft.com/office/drawing/2014/main" id="{B0C9A3FE-30C6-3515-FC7E-A984FD59ED1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194" y="8489"/>
              <a:ext cx="64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4" name="Line 3443">
              <a:extLst>
                <a:ext uri="{FF2B5EF4-FFF2-40B4-BE49-F238E27FC236}">
                  <a16:creationId xmlns:a16="http://schemas.microsoft.com/office/drawing/2014/main" id="{215F50D3-9E92-DC18-8E07-7C51B157FA3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8260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5" name="Line 3444">
              <a:extLst>
                <a:ext uri="{FF2B5EF4-FFF2-40B4-BE49-F238E27FC236}">
                  <a16:creationId xmlns:a16="http://schemas.microsoft.com/office/drawing/2014/main" id="{FADBF974-FB00-FBE7-2375-19268E4F205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8372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6" name="Line 3445">
              <a:extLst>
                <a:ext uri="{FF2B5EF4-FFF2-40B4-BE49-F238E27FC236}">
                  <a16:creationId xmlns:a16="http://schemas.microsoft.com/office/drawing/2014/main" id="{9FD79ACA-DB97-4484-62D2-CEF5E34D99E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776" y="8489"/>
              <a:ext cx="22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7" name="Line 3446">
              <a:extLst>
                <a:ext uri="{FF2B5EF4-FFF2-40B4-BE49-F238E27FC236}">
                  <a16:creationId xmlns:a16="http://schemas.microsoft.com/office/drawing/2014/main" id="{E8840843-E6E0-AE4F-C2E4-53F72255519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99" y="8489"/>
              <a:ext cx="195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8" name="Line 3447">
              <a:extLst>
                <a:ext uri="{FF2B5EF4-FFF2-40B4-BE49-F238E27FC236}">
                  <a16:creationId xmlns:a16="http://schemas.microsoft.com/office/drawing/2014/main" id="{E1F83A65-5793-677C-E283-4D8C4F5A9EA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8495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69" name="Line 3448">
              <a:extLst>
                <a:ext uri="{FF2B5EF4-FFF2-40B4-BE49-F238E27FC236}">
                  <a16:creationId xmlns:a16="http://schemas.microsoft.com/office/drawing/2014/main" id="{1B358BA8-5148-9A27-B91B-302119C9C3F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8607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0" name="Line 3449">
              <a:extLst>
                <a:ext uri="{FF2B5EF4-FFF2-40B4-BE49-F238E27FC236}">
                  <a16:creationId xmlns:a16="http://schemas.microsoft.com/office/drawing/2014/main" id="{CD3151CE-AFCF-EBFC-4455-1ABEA7E655B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194" y="8723"/>
              <a:ext cx="64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1" name="Line 3450">
              <a:extLst>
                <a:ext uri="{FF2B5EF4-FFF2-40B4-BE49-F238E27FC236}">
                  <a16:creationId xmlns:a16="http://schemas.microsoft.com/office/drawing/2014/main" id="{9CFAEB29-9764-2DBB-1685-2BD16219B4E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8729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2" name="Line 3451">
              <a:extLst>
                <a:ext uri="{FF2B5EF4-FFF2-40B4-BE49-F238E27FC236}">
                  <a16:creationId xmlns:a16="http://schemas.microsoft.com/office/drawing/2014/main" id="{2510F199-BA94-1596-5991-0BB8EE66DC8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8842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3" name="Line 3452">
              <a:extLst>
                <a:ext uri="{FF2B5EF4-FFF2-40B4-BE49-F238E27FC236}">
                  <a16:creationId xmlns:a16="http://schemas.microsoft.com/office/drawing/2014/main" id="{D40AA95A-6278-EC04-37D8-43EEABA9654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194" y="8958"/>
              <a:ext cx="64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4" name="Line 3453">
              <a:extLst>
                <a:ext uri="{FF2B5EF4-FFF2-40B4-BE49-F238E27FC236}">
                  <a16:creationId xmlns:a16="http://schemas.microsoft.com/office/drawing/2014/main" id="{46D1D713-4AF1-11C7-55DC-1529848DDFC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7782" y="1461"/>
              <a:ext cx="0" cy="22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5" name="Line 3454">
              <a:extLst>
                <a:ext uri="{FF2B5EF4-FFF2-40B4-BE49-F238E27FC236}">
                  <a16:creationId xmlns:a16="http://schemas.microsoft.com/office/drawing/2014/main" id="{0C37CAFC-4AC2-53B4-C365-E2CDA5837AE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776" y="1455"/>
              <a:ext cx="22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6" name="Line 3455">
              <a:extLst>
                <a:ext uri="{FF2B5EF4-FFF2-40B4-BE49-F238E27FC236}">
                  <a16:creationId xmlns:a16="http://schemas.microsoft.com/office/drawing/2014/main" id="{C878E955-1C34-4E93-9F8C-ACAAC188C58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99" y="1455"/>
              <a:ext cx="195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7" name="Line 3456">
              <a:extLst>
                <a:ext uri="{FF2B5EF4-FFF2-40B4-BE49-F238E27FC236}">
                  <a16:creationId xmlns:a16="http://schemas.microsoft.com/office/drawing/2014/main" id="{7E53021F-3E97-38CB-5863-F8C877106DD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194" y="1455"/>
              <a:ext cx="64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8" name="Line 3457">
              <a:extLst>
                <a:ext uri="{FF2B5EF4-FFF2-40B4-BE49-F238E27FC236}">
                  <a16:creationId xmlns:a16="http://schemas.microsoft.com/office/drawing/2014/main" id="{D5B298D8-D590-ECD2-2816-7D46830289F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1696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79" name="Line 3458">
              <a:extLst>
                <a:ext uri="{FF2B5EF4-FFF2-40B4-BE49-F238E27FC236}">
                  <a16:creationId xmlns:a16="http://schemas.microsoft.com/office/drawing/2014/main" id="{3AD3611E-436E-5BF3-6BAA-D1823AF2D7D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1806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0" name="Line 3459">
              <a:extLst>
                <a:ext uri="{FF2B5EF4-FFF2-40B4-BE49-F238E27FC236}">
                  <a16:creationId xmlns:a16="http://schemas.microsoft.com/office/drawing/2014/main" id="{47C8E23B-FE91-AFA3-C1E0-FBE8A05CC87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1931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1" name="Line 3460">
              <a:extLst>
                <a:ext uri="{FF2B5EF4-FFF2-40B4-BE49-F238E27FC236}">
                  <a16:creationId xmlns:a16="http://schemas.microsoft.com/office/drawing/2014/main" id="{2EC9645E-CB3D-B99F-D44D-BF200B3ABB4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2041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2" name="Line 3461">
              <a:extLst>
                <a:ext uri="{FF2B5EF4-FFF2-40B4-BE49-F238E27FC236}">
                  <a16:creationId xmlns:a16="http://schemas.microsoft.com/office/drawing/2014/main" id="{8D9A0E45-86B2-A1C6-A835-94B63CC6424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2165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3" name="Line 3462">
              <a:extLst>
                <a:ext uri="{FF2B5EF4-FFF2-40B4-BE49-F238E27FC236}">
                  <a16:creationId xmlns:a16="http://schemas.microsoft.com/office/drawing/2014/main" id="{46E91C37-CEF7-AA44-D6CC-F872DB9E5E6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2276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3087" name="Line 3463">
              <a:extLst>
                <a:ext uri="{FF2B5EF4-FFF2-40B4-BE49-F238E27FC236}">
                  <a16:creationId xmlns:a16="http://schemas.microsoft.com/office/drawing/2014/main" id="{9DDA7344-69F7-5977-CDE5-DF8A027A593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2400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4" name="Line 3464">
              <a:extLst>
                <a:ext uri="{FF2B5EF4-FFF2-40B4-BE49-F238E27FC236}">
                  <a16:creationId xmlns:a16="http://schemas.microsoft.com/office/drawing/2014/main" id="{217B9D3C-B934-B349-973D-8EF2215E560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2510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5" name="Line 3465">
              <a:extLst>
                <a:ext uri="{FF2B5EF4-FFF2-40B4-BE49-F238E27FC236}">
                  <a16:creationId xmlns:a16="http://schemas.microsoft.com/office/drawing/2014/main" id="{9562493A-595F-E94D-7936-D439401C7F3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2635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6" name="Line 3466">
              <a:extLst>
                <a:ext uri="{FF2B5EF4-FFF2-40B4-BE49-F238E27FC236}">
                  <a16:creationId xmlns:a16="http://schemas.microsoft.com/office/drawing/2014/main" id="{08A8A9D9-B658-3AD5-6503-04D032092F5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2745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7" name="Line 3467">
              <a:extLst>
                <a:ext uri="{FF2B5EF4-FFF2-40B4-BE49-F238E27FC236}">
                  <a16:creationId xmlns:a16="http://schemas.microsoft.com/office/drawing/2014/main" id="{3B2E0235-B9C7-8568-AE7E-62244D7057B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2867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8" name="Line 3468">
              <a:extLst>
                <a:ext uri="{FF2B5EF4-FFF2-40B4-BE49-F238E27FC236}">
                  <a16:creationId xmlns:a16="http://schemas.microsoft.com/office/drawing/2014/main" id="{968A64BC-F76D-E441-BA14-2FBC71CE3D3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2980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89" name="Line 3469">
              <a:extLst>
                <a:ext uri="{FF2B5EF4-FFF2-40B4-BE49-F238E27FC236}">
                  <a16:creationId xmlns:a16="http://schemas.microsoft.com/office/drawing/2014/main" id="{E843FDE0-CB1E-F494-AD3C-13B3BC307BB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3102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0" name="Line 3470">
              <a:extLst>
                <a:ext uri="{FF2B5EF4-FFF2-40B4-BE49-F238E27FC236}">
                  <a16:creationId xmlns:a16="http://schemas.microsoft.com/office/drawing/2014/main" id="{8F5D058A-DE98-538F-C825-3339EB2FD8D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3214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1" name="Line 3471">
              <a:extLst>
                <a:ext uri="{FF2B5EF4-FFF2-40B4-BE49-F238E27FC236}">
                  <a16:creationId xmlns:a16="http://schemas.microsoft.com/office/drawing/2014/main" id="{CCCB08B4-B8AE-A7BB-6C34-D00ADF40581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3336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2" name="Line 3472">
              <a:extLst>
                <a:ext uri="{FF2B5EF4-FFF2-40B4-BE49-F238E27FC236}">
                  <a16:creationId xmlns:a16="http://schemas.microsoft.com/office/drawing/2014/main" id="{C69F81DC-D66E-409F-0B76-9653AA5741E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3449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3" name="Line 3473">
              <a:extLst>
                <a:ext uri="{FF2B5EF4-FFF2-40B4-BE49-F238E27FC236}">
                  <a16:creationId xmlns:a16="http://schemas.microsoft.com/office/drawing/2014/main" id="{1B551440-54C6-FC01-19BF-D2100028F19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3571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4" name="Line 3474">
              <a:extLst>
                <a:ext uri="{FF2B5EF4-FFF2-40B4-BE49-F238E27FC236}">
                  <a16:creationId xmlns:a16="http://schemas.microsoft.com/office/drawing/2014/main" id="{E430F779-99AD-E38E-AC9D-C131249C1C5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3684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5" name="Line 3475">
              <a:extLst>
                <a:ext uri="{FF2B5EF4-FFF2-40B4-BE49-F238E27FC236}">
                  <a16:creationId xmlns:a16="http://schemas.microsoft.com/office/drawing/2014/main" id="{5081BE84-C815-4A85-EF4B-D96B49F9937B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3806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6" name="Line 3476">
              <a:extLst>
                <a:ext uri="{FF2B5EF4-FFF2-40B4-BE49-F238E27FC236}">
                  <a16:creationId xmlns:a16="http://schemas.microsoft.com/office/drawing/2014/main" id="{50A8A48E-3A35-BE74-D7E5-C9237997EA6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3918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7" name="Line 3477">
              <a:extLst>
                <a:ext uri="{FF2B5EF4-FFF2-40B4-BE49-F238E27FC236}">
                  <a16:creationId xmlns:a16="http://schemas.microsoft.com/office/drawing/2014/main" id="{BF045B08-3B16-F63A-5624-0771D10D9F0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4040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8" name="Line 3478">
              <a:extLst>
                <a:ext uri="{FF2B5EF4-FFF2-40B4-BE49-F238E27FC236}">
                  <a16:creationId xmlns:a16="http://schemas.microsoft.com/office/drawing/2014/main" id="{A353FD31-0E05-2353-ACAD-E4B1D73427B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4151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999" name="Line 3479">
              <a:extLst>
                <a:ext uri="{FF2B5EF4-FFF2-40B4-BE49-F238E27FC236}">
                  <a16:creationId xmlns:a16="http://schemas.microsoft.com/office/drawing/2014/main" id="{C0DDAF48-76F4-AB57-E3E5-E99471B0B35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4275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0" name="Line 3480">
              <a:extLst>
                <a:ext uri="{FF2B5EF4-FFF2-40B4-BE49-F238E27FC236}">
                  <a16:creationId xmlns:a16="http://schemas.microsoft.com/office/drawing/2014/main" id="{1500A9EB-CFA7-378C-7575-4D6274F4C57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4385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1" name="Line 3481">
              <a:extLst>
                <a:ext uri="{FF2B5EF4-FFF2-40B4-BE49-F238E27FC236}">
                  <a16:creationId xmlns:a16="http://schemas.microsoft.com/office/drawing/2014/main" id="{12891660-E4C8-8B0D-05C7-388DE7EACCD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4510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2" name="Line 3482">
              <a:extLst>
                <a:ext uri="{FF2B5EF4-FFF2-40B4-BE49-F238E27FC236}">
                  <a16:creationId xmlns:a16="http://schemas.microsoft.com/office/drawing/2014/main" id="{B82570DB-5168-51ED-F3D4-68440BEF851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4620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3" name="Line 3483">
              <a:extLst>
                <a:ext uri="{FF2B5EF4-FFF2-40B4-BE49-F238E27FC236}">
                  <a16:creationId xmlns:a16="http://schemas.microsoft.com/office/drawing/2014/main" id="{E8FC6536-DF04-19E5-A093-C6DDB452394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4744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4" name="Line 3484">
              <a:extLst>
                <a:ext uri="{FF2B5EF4-FFF2-40B4-BE49-F238E27FC236}">
                  <a16:creationId xmlns:a16="http://schemas.microsoft.com/office/drawing/2014/main" id="{24C4EF09-A921-9096-D660-1C434080DDC3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4855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5" name="Line 3485">
              <a:extLst>
                <a:ext uri="{FF2B5EF4-FFF2-40B4-BE49-F238E27FC236}">
                  <a16:creationId xmlns:a16="http://schemas.microsoft.com/office/drawing/2014/main" id="{7865814F-884D-EB01-3162-AC1C71BE803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4979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6" name="Line 3486">
              <a:extLst>
                <a:ext uri="{FF2B5EF4-FFF2-40B4-BE49-F238E27FC236}">
                  <a16:creationId xmlns:a16="http://schemas.microsoft.com/office/drawing/2014/main" id="{2D52983B-70A9-9209-8F7B-B0A103F1DF6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5089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7" name="Line 3487">
              <a:extLst>
                <a:ext uri="{FF2B5EF4-FFF2-40B4-BE49-F238E27FC236}">
                  <a16:creationId xmlns:a16="http://schemas.microsoft.com/office/drawing/2014/main" id="{5605D8E2-657B-D365-3B9E-9B76E6BC74B6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5214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8" name="Line 3488">
              <a:extLst>
                <a:ext uri="{FF2B5EF4-FFF2-40B4-BE49-F238E27FC236}">
                  <a16:creationId xmlns:a16="http://schemas.microsoft.com/office/drawing/2014/main" id="{486E04C7-463A-A94B-C74C-5999F138E7B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5324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09" name="Line 3489">
              <a:extLst>
                <a:ext uri="{FF2B5EF4-FFF2-40B4-BE49-F238E27FC236}">
                  <a16:creationId xmlns:a16="http://schemas.microsoft.com/office/drawing/2014/main" id="{8FBD3F78-734A-CF87-4238-C5EF00C5034F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5446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0" name="Line 3490">
              <a:extLst>
                <a:ext uri="{FF2B5EF4-FFF2-40B4-BE49-F238E27FC236}">
                  <a16:creationId xmlns:a16="http://schemas.microsoft.com/office/drawing/2014/main" id="{497F2802-4128-868F-7279-C217DDCDA31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5559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1" name="Line 3491">
              <a:extLst>
                <a:ext uri="{FF2B5EF4-FFF2-40B4-BE49-F238E27FC236}">
                  <a16:creationId xmlns:a16="http://schemas.microsoft.com/office/drawing/2014/main" id="{9C7B1D48-0847-A4D7-5C8C-E2DF4C646F9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5681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2" name="Line 3492">
              <a:extLst>
                <a:ext uri="{FF2B5EF4-FFF2-40B4-BE49-F238E27FC236}">
                  <a16:creationId xmlns:a16="http://schemas.microsoft.com/office/drawing/2014/main" id="{173B31E2-E7E0-0FB5-61A0-91660BE85FC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5793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3" name="Line 3493">
              <a:extLst>
                <a:ext uri="{FF2B5EF4-FFF2-40B4-BE49-F238E27FC236}">
                  <a16:creationId xmlns:a16="http://schemas.microsoft.com/office/drawing/2014/main" id="{BD66B481-2801-7722-E529-5A7BAF4B681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5916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4" name="Line 3494">
              <a:extLst>
                <a:ext uri="{FF2B5EF4-FFF2-40B4-BE49-F238E27FC236}">
                  <a16:creationId xmlns:a16="http://schemas.microsoft.com/office/drawing/2014/main" id="{72A674EC-A916-27D4-0AAC-BBDFC423785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6028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5" name="Line 3495">
              <a:extLst>
                <a:ext uri="{FF2B5EF4-FFF2-40B4-BE49-F238E27FC236}">
                  <a16:creationId xmlns:a16="http://schemas.microsoft.com/office/drawing/2014/main" id="{4A9F79F7-42DD-CF6F-92C3-D5A40940915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6150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6" name="Line 3496">
              <a:extLst>
                <a:ext uri="{FF2B5EF4-FFF2-40B4-BE49-F238E27FC236}">
                  <a16:creationId xmlns:a16="http://schemas.microsoft.com/office/drawing/2014/main" id="{467B3EFF-4668-5729-0B41-FE220A7694F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6263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7" name="Line 3497">
              <a:extLst>
                <a:ext uri="{FF2B5EF4-FFF2-40B4-BE49-F238E27FC236}">
                  <a16:creationId xmlns:a16="http://schemas.microsoft.com/office/drawing/2014/main" id="{967D684A-5CCF-0C24-0E67-864BABE627C9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6385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8" name="Line 3498">
              <a:extLst>
                <a:ext uri="{FF2B5EF4-FFF2-40B4-BE49-F238E27FC236}">
                  <a16:creationId xmlns:a16="http://schemas.microsoft.com/office/drawing/2014/main" id="{E6154EE8-C28C-BD75-75F5-AFF267F6638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6497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19" name="Line 3499">
              <a:extLst>
                <a:ext uri="{FF2B5EF4-FFF2-40B4-BE49-F238E27FC236}">
                  <a16:creationId xmlns:a16="http://schemas.microsoft.com/office/drawing/2014/main" id="{DB5F7A97-39D9-21F3-1012-5DB586340BF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6620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0" name="Line 3500">
              <a:extLst>
                <a:ext uri="{FF2B5EF4-FFF2-40B4-BE49-F238E27FC236}">
                  <a16:creationId xmlns:a16="http://schemas.microsoft.com/office/drawing/2014/main" id="{EF0B614C-92F9-3F97-C722-E04063AC04D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6730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1" name="Line 3501">
              <a:extLst>
                <a:ext uri="{FF2B5EF4-FFF2-40B4-BE49-F238E27FC236}">
                  <a16:creationId xmlns:a16="http://schemas.microsoft.com/office/drawing/2014/main" id="{45BB9869-BCEC-0412-A9AE-EFA07A98271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6854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2" name="Line 3502">
              <a:extLst>
                <a:ext uri="{FF2B5EF4-FFF2-40B4-BE49-F238E27FC236}">
                  <a16:creationId xmlns:a16="http://schemas.microsoft.com/office/drawing/2014/main" id="{523D416F-C834-AAD0-A6F5-3E85EFCB97BE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6965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3" name="Line 3503">
              <a:extLst>
                <a:ext uri="{FF2B5EF4-FFF2-40B4-BE49-F238E27FC236}">
                  <a16:creationId xmlns:a16="http://schemas.microsoft.com/office/drawing/2014/main" id="{A103D8B8-D16B-6B96-28CE-58FD7F7E753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7089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4" name="Line 3504">
              <a:extLst>
                <a:ext uri="{FF2B5EF4-FFF2-40B4-BE49-F238E27FC236}">
                  <a16:creationId xmlns:a16="http://schemas.microsoft.com/office/drawing/2014/main" id="{E3C9E9EA-5D02-F46A-7314-96898D601B84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7199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5" name="Line 3505">
              <a:extLst>
                <a:ext uri="{FF2B5EF4-FFF2-40B4-BE49-F238E27FC236}">
                  <a16:creationId xmlns:a16="http://schemas.microsoft.com/office/drawing/2014/main" id="{08B4B530-3695-A63B-705F-B362EE2AFC2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7324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6" name="Line 3506">
              <a:extLst>
                <a:ext uri="{FF2B5EF4-FFF2-40B4-BE49-F238E27FC236}">
                  <a16:creationId xmlns:a16="http://schemas.microsoft.com/office/drawing/2014/main" id="{A4587669-AE87-C283-F26B-EEB0F18D761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7434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7" name="Line 3507">
              <a:extLst>
                <a:ext uri="{FF2B5EF4-FFF2-40B4-BE49-F238E27FC236}">
                  <a16:creationId xmlns:a16="http://schemas.microsoft.com/office/drawing/2014/main" id="{A8A00496-33DC-D348-73A0-C6AC4D2A0617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7558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8" name="Line 3508">
              <a:extLst>
                <a:ext uri="{FF2B5EF4-FFF2-40B4-BE49-F238E27FC236}">
                  <a16:creationId xmlns:a16="http://schemas.microsoft.com/office/drawing/2014/main" id="{46FA38EB-3F82-B731-FB7C-9079075F06C0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7669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29" name="Line 3509">
              <a:extLst>
                <a:ext uri="{FF2B5EF4-FFF2-40B4-BE49-F238E27FC236}">
                  <a16:creationId xmlns:a16="http://schemas.microsoft.com/office/drawing/2014/main" id="{7BB4E9E7-98A3-E690-0CC5-9EFCD2CCF5DD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7793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0" name="Line 3510">
              <a:extLst>
                <a:ext uri="{FF2B5EF4-FFF2-40B4-BE49-F238E27FC236}">
                  <a16:creationId xmlns:a16="http://schemas.microsoft.com/office/drawing/2014/main" id="{A84266AF-F55D-6EF4-C776-5B562D0C785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7903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1" name="Line 3511">
              <a:extLst>
                <a:ext uri="{FF2B5EF4-FFF2-40B4-BE49-F238E27FC236}">
                  <a16:creationId xmlns:a16="http://schemas.microsoft.com/office/drawing/2014/main" id="{EDF59D1F-5287-4D84-61FF-2B04A1D891D1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8027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2" name="Line 3512">
              <a:extLst>
                <a:ext uri="{FF2B5EF4-FFF2-40B4-BE49-F238E27FC236}">
                  <a16:creationId xmlns:a16="http://schemas.microsoft.com/office/drawing/2014/main" id="{C864313C-85AE-6455-7C98-9C78879B6D48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8138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3" name="Line 3513">
              <a:extLst>
                <a:ext uri="{FF2B5EF4-FFF2-40B4-BE49-F238E27FC236}">
                  <a16:creationId xmlns:a16="http://schemas.microsoft.com/office/drawing/2014/main" id="{85D1AABF-0FC3-BE62-0455-BE010FCF3CC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8260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4" name="Line 3514">
              <a:extLst>
                <a:ext uri="{FF2B5EF4-FFF2-40B4-BE49-F238E27FC236}">
                  <a16:creationId xmlns:a16="http://schemas.microsoft.com/office/drawing/2014/main" id="{6D76582E-C00E-E035-1CDF-29ADE5BA9592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8372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5" name="Line 3515">
              <a:extLst>
                <a:ext uri="{FF2B5EF4-FFF2-40B4-BE49-F238E27FC236}">
                  <a16:creationId xmlns:a16="http://schemas.microsoft.com/office/drawing/2014/main" id="{41EA44FA-FF1F-FFDF-C0CB-824C9687DDE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8495"/>
              <a:ext cx="0" cy="112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6" name="Line 3516">
              <a:extLst>
                <a:ext uri="{FF2B5EF4-FFF2-40B4-BE49-F238E27FC236}">
                  <a16:creationId xmlns:a16="http://schemas.microsoft.com/office/drawing/2014/main" id="{621379FD-E785-9942-5F9C-9C11754642BA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8607"/>
              <a:ext cx="0" cy="111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7" name="Line 3517">
              <a:extLst>
                <a:ext uri="{FF2B5EF4-FFF2-40B4-BE49-F238E27FC236}">
                  <a16:creationId xmlns:a16="http://schemas.microsoft.com/office/drawing/2014/main" id="{8D8FBA3F-1C6B-50B5-A55E-119608E448E5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8729"/>
              <a:ext cx="0" cy="113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8" name="Line 3518">
              <a:extLst>
                <a:ext uri="{FF2B5EF4-FFF2-40B4-BE49-F238E27FC236}">
                  <a16:creationId xmlns:a16="http://schemas.microsoft.com/office/drawing/2014/main" id="{2C1ABBF2-5D11-85C1-624C-2253AE7A4CAC}"/>
                </a:ext>
              </a:extLst>
            </p:cNvPr>
            <p:cNvSpPr>
              <a:spLocks noChangeShapeType="1"/>
            </p:cNvSpPr>
            <p:nvPr/>
          </p:nvSpPr>
          <p:spPr bwMode="auto">
            <a:xfrm flipV="1">
              <a:off x="8831" y="8842"/>
              <a:ext cx="0" cy="11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39" name="Line 3519">
              <a:extLst>
                <a:ext uri="{FF2B5EF4-FFF2-40B4-BE49-F238E27FC236}">
                  <a16:creationId xmlns:a16="http://schemas.microsoft.com/office/drawing/2014/main" id="{05C6688B-82A2-509C-28F6-54456C88EB7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776" y="8723"/>
              <a:ext cx="223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40" name="Line 3520">
              <a:extLst>
                <a:ext uri="{FF2B5EF4-FFF2-40B4-BE49-F238E27FC236}">
                  <a16:creationId xmlns:a16="http://schemas.microsoft.com/office/drawing/2014/main" id="{E1295F0E-CB0F-CB36-5A8D-4537EDDD05B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99" y="8723"/>
              <a:ext cx="195" cy="0"/>
            </a:xfrm>
            <a:prstGeom prst="line">
              <a:avLst/>
            </a:prstGeom>
            <a:noFill/>
            <a:ln w="19050" cap="flat">
              <a:solidFill>
                <a:srgbClr val="575756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041" name="Rectangle 3521">
              <a:extLst>
                <a:ext uri="{FF2B5EF4-FFF2-40B4-BE49-F238E27FC236}">
                  <a16:creationId xmlns:a16="http://schemas.microsoft.com/office/drawing/2014/main" id="{4BF426B2-0B87-9DB3-B58D-837E58ABD9C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07" y="1476"/>
              <a:ext cx="692" cy="2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2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August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42" name="Rectangle 3522">
              <a:extLst>
                <a:ext uri="{FF2B5EF4-FFF2-40B4-BE49-F238E27FC236}">
                  <a16:creationId xmlns:a16="http://schemas.microsoft.com/office/drawing/2014/main" id="{4EF5053F-D495-71B6-A3BB-2F30F392922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1720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43" name="Rectangle 3523">
              <a:extLst>
                <a:ext uri="{FF2B5EF4-FFF2-40B4-BE49-F238E27FC236}">
                  <a16:creationId xmlns:a16="http://schemas.microsoft.com/office/drawing/2014/main" id="{797B694D-D827-085F-96F5-91D5AAF8552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1750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44" name="Rectangle 3524">
              <a:extLst>
                <a:ext uri="{FF2B5EF4-FFF2-40B4-BE49-F238E27FC236}">
                  <a16:creationId xmlns:a16="http://schemas.microsoft.com/office/drawing/2014/main" id="{E7E07CAA-3010-7BB7-BAB3-8912FCC95A7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1954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02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45" name="Rectangle 3525">
              <a:extLst>
                <a:ext uri="{FF2B5EF4-FFF2-40B4-BE49-F238E27FC236}">
                  <a16:creationId xmlns:a16="http://schemas.microsoft.com/office/drawing/2014/main" id="{58A543B7-2895-4970-0632-947B42035A1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1984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46" name="Rectangle 3526">
              <a:extLst>
                <a:ext uri="{FF2B5EF4-FFF2-40B4-BE49-F238E27FC236}">
                  <a16:creationId xmlns:a16="http://schemas.microsoft.com/office/drawing/2014/main" id="{773D5EB9-0FAB-D980-46AD-9C46AB0463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2189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03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47" name="Rectangle 3527">
              <a:extLst>
                <a:ext uri="{FF2B5EF4-FFF2-40B4-BE49-F238E27FC236}">
                  <a16:creationId xmlns:a16="http://schemas.microsoft.com/office/drawing/2014/main" id="{41B20DB8-CDCD-E4A0-F8C2-489371B07A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2219"/>
              <a:ext cx="20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48" name="Rectangle 3528">
              <a:extLst>
                <a:ext uri="{FF2B5EF4-FFF2-40B4-BE49-F238E27FC236}">
                  <a16:creationId xmlns:a16="http://schemas.microsoft.com/office/drawing/2014/main" id="{F52D3467-E270-1C05-7E69-D145BED2008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634" y="2183"/>
              <a:ext cx="201" cy="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8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KW32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49" name="Rectangle 3529">
              <a:extLst>
                <a:ext uri="{FF2B5EF4-FFF2-40B4-BE49-F238E27FC236}">
                  <a16:creationId xmlns:a16="http://schemas.microsoft.com/office/drawing/2014/main" id="{92E37436-A568-23B6-07C4-21C418B884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2423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04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0" name="Rectangle 3530">
              <a:extLst>
                <a:ext uri="{FF2B5EF4-FFF2-40B4-BE49-F238E27FC236}">
                  <a16:creationId xmlns:a16="http://schemas.microsoft.com/office/drawing/2014/main" id="{B14DC69F-E5D3-5A00-736C-E66F39ABEA1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2454"/>
              <a:ext cx="156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1" name="Rectangle 3531">
              <a:extLst>
                <a:ext uri="{FF2B5EF4-FFF2-40B4-BE49-F238E27FC236}">
                  <a16:creationId xmlns:a16="http://schemas.microsoft.com/office/drawing/2014/main" id="{72EF7317-2E97-082B-D5EB-6B1C43EC65B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2658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05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2" name="Rectangle 3532">
              <a:extLst>
                <a:ext uri="{FF2B5EF4-FFF2-40B4-BE49-F238E27FC236}">
                  <a16:creationId xmlns:a16="http://schemas.microsoft.com/office/drawing/2014/main" id="{1D4EE653-E271-82EC-CF2F-9C647DF107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2688"/>
              <a:ext cx="168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3" name="Rectangle 3533">
              <a:extLst>
                <a:ext uri="{FF2B5EF4-FFF2-40B4-BE49-F238E27FC236}">
                  <a16:creationId xmlns:a16="http://schemas.microsoft.com/office/drawing/2014/main" id="{A76B13F3-FF99-18AB-E157-657DDB08BB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2893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06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4" name="Rectangle 3534">
              <a:extLst>
                <a:ext uri="{FF2B5EF4-FFF2-40B4-BE49-F238E27FC236}">
                  <a16:creationId xmlns:a16="http://schemas.microsoft.com/office/drawing/2014/main" id="{33BA42CA-F33F-2D3C-46E5-8F3C4FABE6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2923"/>
              <a:ext cx="193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5" name="Rectangle 3535">
              <a:extLst>
                <a:ext uri="{FF2B5EF4-FFF2-40B4-BE49-F238E27FC236}">
                  <a16:creationId xmlns:a16="http://schemas.microsoft.com/office/drawing/2014/main" id="{1F421021-43FB-89F6-6E9C-B0E866D6060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3127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07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6" name="Rectangle 3536">
              <a:extLst>
                <a:ext uri="{FF2B5EF4-FFF2-40B4-BE49-F238E27FC236}">
                  <a16:creationId xmlns:a16="http://schemas.microsoft.com/office/drawing/2014/main" id="{B42C09F2-75F2-E80C-BB71-83DE5EC3C6B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3158"/>
              <a:ext cx="154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Fr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7" name="Rectangle 3537">
              <a:extLst>
                <a:ext uri="{FF2B5EF4-FFF2-40B4-BE49-F238E27FC236}">
                  <a16:creationId xmlns:a16="http://schemas.microsoft.com/office/drawing/2014/main" id="{D03B5381-85EC-029A-F1C2-CE96EE3039B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3362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08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8" name="Rectangle 3538">
              <a:extLst>
                <a:ext uri="{FF2B5EF4-FFF2-40B4-BE49-F238E27FC236}">
                  <a16:creationId xmlns:a16="http://schemas.microsoft.com/office/drawing/2014/main" id="{9B7CB253-9A19-C58A-1236-C0299857EB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3392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59" name="Rectangle 3539">
              <a:extLst>
                <a:ext uri="{FF2B5EF4-FFF2-40B4-BE49-F238E27FC236}">
                  <a16:creationId xmlns:a16="http://schemas.microsoft.com/office/drawing/2014/main" id="{367604EC-2F4E-0536-EEA2-F431FBA755F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3595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09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0" name="Rectangle 3540">
              <a:extLst>
                <a:ext uri="{FF2B5EF4-FFF2-40B4-BE49-F238E27FC236}">
                  <a16:creationId xmlns:a16="http://schemas.microsoft.com/office/drawing/2014/main" id="{84C1F65C-CA07-8B57-F361-0EEFE7E58B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3627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1" name="Rectangle 3541">
              <a:extLst>
                <a:ext uri="{FF2B5EF4-FFF2-40B4-BE49-F238E27FC236}">
                  <a16:creationId xmlns:a16="http://schemas.microsoft.com/office/drawing/2014/main" id="{75458197-F6E5-72E0-4512-29F3B6AFC54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3829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10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2" name="Rectangle 3542">
              <a:extLst>
                <a:ext uri="{FF2B5EF4-FFF2-40B4-BE49-F238E27FC236}">
                  <a16:creationId xmlns:a16="http://schemas.microsoft.com/office/drawing/2014/main" id="{9346D47B-4227-5C19-68AE-EB421EEC2CB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3862"/>
              <a:ext cx="20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3" name="Rectangle 3543">
              <a:extLst>
                <a:ext uri="{FF2B5EF4-FFF2-40B4-BE49-F238E27FC236}">
                  <a16:creationId xmlns:a16="http://schemas.microsoft.com/office/drawing/2014/main" id="{B6825925-7CAE-CE7B-AC3C-3F048EACD1A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634" y="3824"/>
              <a:ext cx="201" cy="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8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KW33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4" name="Rectangle 3544">
              <a:extLst>
                <a:ext uri="{FF2B5EF4-FFF2-40B4-BE49-F238E27FC236}">
                  <a16:creationId xmlns:a16="http://schemas.microsoft.com/office/drawing/2014/main" id="{A14EE8CB-1489-7CC3-4651-81974F4C2C5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5" y="4064"/>
              <a:ext cx="166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5" name="Rectangle 3545">
              <a:extLst>
                <a:ext uri="{FF2B5EF4-FFF2-40B4-BE49-F238E27FC236}">
                  <a16:creationId xmlns:a16="http://schemas.microsoft.com/office/drawing/2014/main" id="{4357F6A7-3F1F-BAE1-308A-DDCDD9678B6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84" y="4064"/>
              <a:ext cx="166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6" name="Rectangle 3546">
              <a:extLst>
                <a:ext uri="{FF2B5EF4-FFF2-40B4-BE49-F238E27FC236}">
                  <a16:creationId xmlns:a16="http://schemas.microsoft.com/office/drawing/2014/main" id="{BF1FD911-483F-7BDD-F8EA-970355390D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4094"/>
              <a:ext cx="156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7" name="Rectangle 3547">
              <a:extLst>
                <a:ext uri="{FF2B5EF4-FFF2-40B4-BE49-F238E27FC236}">
                  <a16:creationId xmlns:a16="http://schemas.microsoft.com/office/drawing/2014/main" id="{259ECADD-9D6C-4B18-C678-87DB144C7C0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4299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12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8" name="Rectangle 3548">
              <a:extLst>
                <a:ext uri="{FF2B5EF4-FFF2-40B4-BE49-F238E27FC236}">
                  <a16:creationId xmlns:a16="http://schemas.microsoft.com/office/drawing/2014/main" id="{1963521E-0083-07F6-66D5-DA59A431AE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4329"/>
              <a:ext cx="168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69" name="Rectangle 3549">
              <a:extLst>
                <a:ext uri="{FF2B5EF4-FFF2-40B4-BE49-F238E27FC236}">
                  <a16:creationId xmlns:a16="http://schemas.microsoft.com/office/drawing/2014/main" id="{74782838-3E75-0FC5-6196-D9C8F35DF2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4533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13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0" name="Rectangle 3550">
              <a:extLst>
                <a:ext uri="{FF2B5EF4-FFF2-40B4-BE49-F238E27FC236}">
                  <a16:creationId xmlns:a16="http://schemas.microsoft.com/office/drawing/2014/main" id="{7385D0BD-CC69-7B47-C060-5D4788A1B2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4564"/>
              <a:ext cx="193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1" name="Rectangle 3551">
              <a:extLst>
                <a:ext uri="{FF2B5EF4-FFF2-40B4-BE49-F238E27FC236}">
                  <a16:creationId xmlns:a16="http://schemas.microsoft.com/office/drawing/2014/main" id="{6EE46550-C19F-7C06-432F-0EF1F801577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4768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14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2" name="Rectangle 3552">
              <a:extLst>
                <a:ext uri="{FF2B5EF4-FFF2-40B4-BE49-F238E27FC236}">
                  <a16:creationId xmlns:a16="http://schemas.microsoft.com/office/drawing/2014/main" id="{CED3BF38-8B61-4B14-6F78-0C6A5616AF6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4798"/>
              <a:ext cx="154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Fr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3" name="Rectangle 3553">
              <a:extLst>
                <a:ext uri="{FF2B5EF4-FFF2-40B4-BE49-F238E27FC236}">
                  <a16:creationId xmlns:a16="http://schemas.microsoft.com/office/drawing/2014/main" id="{CAB1ECE7-EF51-1F05-82B0-E12A131529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5003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15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4" name="Rectangle 3554">
              <a:extLst>
                <a:ext uri="{FF2B5EF4-FFF2-40B4-BE49-F238E27FC236}">
                  <a16:creationId xmlns:a16="http://schemas.microsoft.com/office/drawing/2014/main" id="{AD6D8D2E-3C4A-DCF1-9966-35E8587F25B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5033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5" name="Rectangle 3555">
              <a:extLst>
                <a:ext uri="{FF2B5EF4-FFF2-40B4-BE49-F238E27FC236}">
                  <a16:creationId xmlns:a16="http://schemas.microsoft.com/office/drawing/2014/main" id="{F031F8A1-A58D-E80F-A524-7AAE6A03F05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401" y="5129"/>
              <a:ext cx="430" cy="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500" b="1" i="0" u="none" strike="noStrike" cap="none" normalizeH="0" baseline="0" dirty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    Mariä Himmelfahrt*</a:t>
              </a:r>
              <a:endParaRPr kumimoji="0" lang="de-DE" altLang="de-DE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6" name="Rectangle 3556">
              <a:extLst>
                <a:ext uri="{FF2B5EF4-FFF2-40B4-BE49-F238E27FC236}">
                  <a16:creationId xmlns:a16="http://schemas.microsoft.com/office/drawing/2014/main" id="{33D2ADB8-5232-7B4E-02A7-3323D4B40C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5237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16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7" name="Rectangle 3557">
              <a:extLst>
                <a:ext uri="{FF2B5EF4-FFF2-40B4-BE49-F238E27FC236}">
                  <a16:creationId xmlns:a16="http://schemas.microsoft.com/office/drawing/2014/main" id="{2DB2FFB3-0441-2C96-8610-F029C64A01E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5267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8" name="Rectangle 3558">
              <a:extLst>
                <a:ext uri="{FF2B5EF4-FFF2-40B4-BE49-F238E27FC236}">
                  <a16:creationId xmlns:a16="http://schemas.microsoft.com/office/drawing/2014/main" id="{B850D48B-E480-30B5-5BA2-499925A11A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5472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17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79" name="Rectangle 3559">
              <a:extLst>
                <a:ext uri="{FF2B5EF4-FFF2-40B4-BE49-F238E27FC236}">
                  <a16:creationId xmlns:a16="http://schemas.microsoft.com/office/drawing/2014/main" id="{2111CD31-7FD5-2FA9-B54C-F6243902E64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5502"/>
              <a:ext cx="20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0" name="Rectangle 3560">
              <a:extLst>
                <a:ext uri="{FF2B5EF4-FFF2-40B4-BE49-F238E27FC236}">
                  <a16:creationId xmlns:a16="http://schemas.microsoft.com/office/drawing/2014/main" id="{53CDB57F-AA9E-169D-1EF3-86FDC4BF2F0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634" y="5466"/>
              <a:ext cx="201" cy="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8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KW34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1" name="Rectangle 3561">
              <a:extLst>
                <a:ext uri="{FF2B5EF4-FFF2-40B4-BE49-F238E27FC236}">
                  <a16:creationId xmlns:a16="http://schemas.microsoft.com/office/drawing/2014/main" id="{213A9901-249D-7CD3-C552-55B4630087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5707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18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2" name="Rectangle 3562">
              <a:extLst>
                <a:ext uri="{FF2B5EF4-FFF2-40B4-BE49-F238E27FC236}">
                  <a16:creationId xmlns:a16="http://schemas.microsoft.com/office/drawing/2014/main" id="{734CFC1F-52B9-8824-16F5-87EBC269BE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5737"/>
              <a:ext cx="156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3" name="Rectangle 3563">
              <a:extLst>
                <a:ext uri="{FF2B5EF4-FFF2-40B4-BE49-F238E27FC236}">
                  <a16:creationId xmlns:a16="http://schemas.microsoft.com/office/drawing/2014/main" id="{A6090B58-F38F-F90D-150F-6A4D7B8F95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5941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19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4" name="Rectangle 3564">
              <a:extLst>
                <a:ext uri="{FF2B5EF4-FFF2-40B4-BE49-F238E27FC236}">
                  <a16:creationId xmlns:a16="http://schemas.microsoft.com/office/drawing/2014/main" id="{9F6DFE69-B457-E11B-A150-ECFB5D1F7A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5971"/>
              <a:ext cx="168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5" name="Rectangle 3565">
              <a:extLst>
                <a:ext uri="{FF2B5EF4-FFF2-40B4-BE49-F238E27FC236}">
                  <a16:creationId xmlns:a16="http://schemas.microsoft.com/office/drawing/2014/main" id="{21236974-7C65-DC4C-43C8-AD3FBEEA65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6174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20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6" name="Rectangle 3566">
              <a:extLst>
                <a:ext uri="{FF2B5EF4-FFF2-40B4-BE49-F238E27FC236}">
                  <a16:creationId xmlns:a16="http://schemas.microsoft.com/office/drawing/2014/main" id="{228DD00B-3BB1-16C9-6926-BB17B92B38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6206"/>
              <a:ext cx="193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7" name="Rectangle 3567">
              <a:extLst>
                <a:ext uri="{FF2B5EF4-FFF2-40B4-BE49-F238E27FC236}">
                  <a16:creationId xmlns:a16="http://schemas.microsoft.com/office/drawing/2014/main" id="{D1007186-6F17-C765-A937-262792D3EA3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6408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8" name="Rectangle 3568">
              <a:extLst>
                <a:ext uri="{FF2B5EF4-FFF2-40B4-BE49-F238E27FC236}">
                  <a16:creationId xmlns:a16="http://schemas.microsoft.com/office/drawing/2014/main" id="{84E1B713-BDF7-1DD9-22CF-93853B73F06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6441"/>
              <a:ext cx="154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Fr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89" name="Rectangle 3569">
              <a:extLst>
                <a:ext uri="{FF2B5EF4-FFF2-40B4-BE49-F238E27FC236}">
                  <a16:creationId xmlns:a16="http://schemas.microsoft.com/office/drawing/2014/main" id="{CADDF225-4A36-7047-92CF-EA455945CB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6643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22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0" name="Rectangle 3570">
              <a:extLst>
                <a:ext uri="{FF2B5EF4-FFF2-40B4-BE49-F238E27FC236}">
                  <a16:creationId xmlns:a16="http://schemas.microsoft.com/office/drawing/2014/main" id="{10A7ABC5-32E0-2F37-D6F3-FCFB5BD9A6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6675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1" name="Rectangle 3571">
              <a:extLst>
                <a:ext uri="{FF2B5EF4-FFF2-40B4-BE49-F238E27FC236}">
                  <a16:creationId xmlns:a16="http://schemas.microsoft.com/office/drawing/2014/main" id="{A86C3B39-7547-D409-EB77-9BB1DB57DFC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6878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23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2" name="Rectangle 3572">
              <a:extLst>
                <a:ext uri="{FF2B5EF4-FFF2-40B4-BE49-F238E27FC236}">
                  <a16:creationId xmlns:a16="http://schemas.microsoft.com/office/drawing/2014/main" id="{AE4BF8FA-1072-375D-DA29-D54CFF9F29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6908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3" name="Rectangle 3573">
              <a:extLst>
                <a:ext uri="{FF2B5EF4-FFF2-40B4-BE49-F238E27FC236}">
                  <a16:creationId xmlns:a16="http://schemas.microsoft.com/office/drawing/2014/main" id="{D54FF2C2-849B-5058-0478-73AF407742A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7112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24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4" name="Rectangle 3574">
              <a:extLst>
                <a:ext uri="{FF2B5EF4-FFF2-40B4-BE49-F238E27FC236}">
                  <a16:creationId xmlns:a16="http://schemas.microsoft.com/office/drawing/2014/main" id="{37C7D1A1-F351-82AB-3E79-50338250A42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7143"/>
              <a:ext cx="20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5" name="Rectangle 3575">
              <a:extLst>
                <a:ext uri="{FF2B5EF4-FFF2-40B4-BE49-F238E27FC236}">
                  <a16:creationId xmlns:a16="http://schemas.microsoft.com/office/drawing/2014/main" id="{D030A1A5-277E-4DB1-50CF-C444EDB5EDD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634" y="7107"/>
              <a:ext cx="201" cy="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8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KW35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6" name="Rectangle 3576">
              <a:extLst>
                <a:ext uri="{FF2B5EF4-FFF2-40B4-BE49-F238E27FC236}">
                  <a16:creationId xmlns:a16="http://schemas.microsoft.com/office/drawing/2014/main" id="{52539B2B-6288-F476-833B-EADAC582FB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7347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25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7" name="Rectangle 3577">
              <a:extLst>
                <a:ext uri="{FF2B5EF4-FFF2-40B4-BE49-F238E27FC236}">
                  <a16:creationId xmlns:a16="http://schemas.microsoft.com/office/drawing/2014/main" id="{D1D6AB4A-E945-0A20-5118-357F836B36D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7377"/>
              <a:ext cx="156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8" name="Rectangle 3578">
              <a:extLst>
                <a:ext uri="{FF2B5EF4-FFF2-40B4-BE49-F238E27FC236}">
                  <a16:creationId xmlns:a16="http://schemas.microsoft.com/office/drawing/2014/main" id="{3D372000-7B38-EAC4-E59F-8230F3573AA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7582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26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099" name="Rectangle 3579">
              <a:extLst>
                <a:ext uri="{FF2B5EF4-FFF2-40B4-BE49-F238E27FC236}">
                  <a16:creationId xmlns:a16="http://schemas.microsoft.com/office/drawing/2014/main" id="{E4362712-B3F9-46F8-BA69-A299814A65A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7612"/>
              <a:ext cx="168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Mi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0" name="Rectangle 3580">
              <a:extLst>
                <a:ext uri="{FF2B5EF4-FFF2-40B4-BE49-F238E27FC236}">
                  <a16:creationId xmlns:a16="http://schemas.microsoft.com/office/drawing/2014/main" id="{79C65BF7-781A-7617-97FB-6A05A1ACFF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7816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27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1" name="Rectangle 3581">
              <a:extLst>
                <a:ext uri="{FF2B5EF4-FFF2-40B4-BE49-F238E27FC236}">
                  <a16:creationId xmlns:a16="http://schemas.microsoft.com/office/drawing/2014/main" id="{D41C68CD-0DD3-099C-F3BE-CFBD4E1BF3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7847"/>
              <a:ext cx="193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Do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2" name="Rectangle 3582">
              <a:extLst>
                <a:ext uri="{FF2B5EF4-FFF2-40B4-BE49-F238E27FC236}">
                  <a16:creationId xmlns:a16="http://schemas.microsoft.com/office/drawing/2014/main" id="{3F1596D2-F328-2A2D-798C-BAB38201D2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8049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28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3" name="Rectangle 3583">
              <a:extLst>
                <a:ext uri="{FF2B5EF4-FFF2-40B4-BE49-F238E27FC236}">
                  <a16:creationId xmlns:a16="http://schemas.microsoft.com/office/drawing/2014/main" id="{FD61A308-80A0-018B-CB86-DB853A5E6CB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8079"/>
              <a:ext cx="154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Fr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4" name="Rectangle 3584">
              <a:extLst>
                <a:ext uri="{FF2B5EF4-FFF2-40B4-BE49-F238E27FC236}">
                  <a16:creationId xmlns:a16="http://schemas.microsoft.com/office/drawing/2014/main" id="{3517D1B7-BF21-628D-8E4F-B0A378D8AF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8284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29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5" name="Rectangle 3585">
              <a:extLst>
                <a:ext uri="{FF2B5EF4-FFF2-40B4-BE49-F238E27FC236}">
                  <a16:creationId xmlns:a16="http://schemas.microsoft.com/office/drawing/2014/main" id="{8F682832-B474-C8F0-73F2-F5334A5773F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8314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Sa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6" name="Rectangle 3586">
              <a:extLst>
                <a:ext uri="{FF2B5EF4-FFF2-40B4-BE49-F238E27FC236}">
                  <a16:creationId xmlns:a16="http://schemas.microsoft.com/office/drawing/2014/main" id="{F5A05CAA-113F-9F8D-1449-59B923C213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8518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30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7" name="Rectangle 3587">
              <a:extLst>
                <a:ext uri="{FF2B5EF4-FFF2-40B4-BE49-F238E27FC236}">
                  <a16:creationId xmlns:a16="http://schemas.microsoft.com/office/drawing/2014/main" id="{68CBD4DF-E83B-0B8B-FB88-09DCFC2CC2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8549"/>
              <a:ext cx="18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FFFFFF"/>
                  </a:solidFill>
                  <a:effectLst/>
                  <a:latin typeface="Arial" panose="020B0604020202020204" pitchFamily="34" charset="0"/>
                </a:rPr>
                <a:t>So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8" name="Rectangle 3588">
              <a:extLst>
                <a:ext uri="{FF2B5EF4-FFF2-40B4-BE49-F238E27FC236}">
                  <a16:creationId xmlns:a16="http://schemas.microsoft.com/office/drawing/2014/main" id="{A3BF9E1F-D181-7C03-3AFE-EE33945A62F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02" y="8753"/>
              <a:ext cx="254" cy="21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2000" b="1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31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09" name="Rectangle 3589">
              <a:extLst>
                <a:ext uri="{FF2B5EF4-FFF2-40B4-BE49-F238E27FC236}">
                  <a16:creationId xmlns:a16="http://schemas.microsoft.com/office/drawing/2014/main" id="{55166E04-6293-9C26-4BB6-D57342A13AF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013" y="8783"/>
              <a:ext cx="205" cy="14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14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Mo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26110" name="Rectangle 3590">
              <a:extLst>
                <a:ext uri="{FF2B5EF4-FFF2-40B4-BE49-F238E27FC236}">
                  <a16:creationId xmlns:a16="http://schemas.microsoft.com/office/drawing/2014/main" id="{1A574D32-1082-965D-F50E-6829C1E5EC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634" y="8745"/>
              <a:ext cx="201" cy="8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457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914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371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18288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2860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7432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2004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657600" algn="l" rtl="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altLang="de-DE" sz="800" b="0" i="0" u="none" strike="noStrike" cap="none" normalizeH="0" baseline="0">
                  <a:ln>
                    <a:noFill/>
                  </a:ln>
                  <a:solidFill>
                    <a:srgbClr val="575756"/>
                  </a:solidFill>
                  <a:effectLst/>
                  <a:latin typeface="Arial" panose="020B0604020202020204" pitchFamily="34" charset="0"/>
                </a:rPr>
                <a:t>KW36</a:t>
              </a:r>
              <a:endParaRPr kumimoji="0" lang="de-DE" altLang="de-DE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880</Words>
  <Application>Microsoft Office PowerPoint</Application>
  <PresentationFormat>Benutzerdefiniert</PresentationFormat>
  <Paragraphs>833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2023</dc:title>
  <dc:creator>Alves Bräse, Camila</dc:creator>
  <cp:lastModifiedBy>Alves Braese, Camila</cp:lastModifiedBy>
  <cp:revision>35</cp:revision>
  <dcterms:created xsi:type="dcterms:W3CDTF">2022-03-15T10:17:37Z</dcterms:created>
  <dcterms:modified xsi:type="dcterms:W3CDTF">2025-01-22T15:56:21Z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2022-03-15T00:00:00Z</vt:filetime>
  </property>
  <property fmtid="{D5CDD505-2E9C-101B-9397-08002B2CF9AE}" pid="3" name="Creator">
    <vt:lpwstr>Adobe InDesign 17.0 (Windows)</vt:lpwstr>
  </property>
  <property fmtid="{D5CDD505-2E9C-101B-9397-08002B2CF9AE}" pid="4" name="LastSaved">
    <vt:filetime>2022-03-15T00:00:00Z</vt:filetime>
  </property>
</Properties>
</file>