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0" r:id="rId2"/>
  </p:sldMasterIdLst>
  <p:sldIdLst>
    <p:sldId id="256" r:id="rId3"/>
    <p:sldId id="257" r:id="rId4"/>
  </p:sldIdLst>
  <p:sldSz cx="5330825" cy="3776663"/>
  <p:notesSz cx="6858000" cy="9144000"/>
  <p:defaultTextStyle>
    <a:defPPr>
      <a:defRPr lang="de-DE"/>
    </a:defPPr>
    <a:lvl1pPr marL="0" algn="l" defTabSz="26019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1pPr>
    <a:lvl2pPr marL="260193" algn="l" defTabSz="26019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2pPr>
    <a:lvl3pPr marL="520385" algn="l" defTabSz="26019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3pPr>
    <a:lvl4pPr marL="780578" algn="l" defTabSz="26019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4pPr>
    <a:lvl5pPr marL="1040770" algn="l" defTabSz="26019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5pPr>
    <a:lvl6pPr marL="1300963" algn="l" defTabSz="26019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6pPr>
    <a:lvl7pPr marL="1561155" algn="l" defTabSz="26019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7pPr>
    <a:lvl8pPr marL="1821348" algn="l" defTabSz="26019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8pPr>
    <a:lvl9pPr marL="2081540" algn="l" defTabSz="260193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 showGuides="1">
      <p:cViewPr varScale="1">
        <p:scale>
          <a:sx n="254" d="100"/>
          <a:sy n="254" d="100"/>
        </p:scale>
        <p:origin x="-2016" y="-104"/>
      </p:cViewPr>
      <p:guideLst>
        <p:guide orient="horz" pos="1190"/>
        <p:guide pos="167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399812" y="1173213"/>
            <a:ext cx="4531201" cy="809535"/>
          </a:xfrm>
        </p:spPr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799624" y="2140109"/>
            <a:ext cx="3731578" cy="965147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601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5203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7805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0407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3009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5611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8213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0815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Master-Untertitelformat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F857B2-3519-454E-96E5-47F172F8FF02}" type="datetimeFigureOut">
              <a:rPr lang="de-DE" smtClean="0"/>
              <a:t>23.08.12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1BAC4-75BA-8A43-91F1-E1FF7E0BDEA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343654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F857B2-3519-454E-96E5-47F172F8FF02}" type="datetimeFigureOut">
              <a:rPr lang="de-DE" smtClean="0"/>
              <a:t>23.08.12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1BAC4-75BA-8A43-91F1-E1FF7E0BDEA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760017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2253570" y="83052"/>
            <a:ext cx="698745" cy="1774682"/>
          </a:xfrm>
        </p:spPr>
        <p:txBody>
          <a:bodyPr vert="eaVert"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155483" y="83052"/>
            <a:ext cx="2009240" cy="1774682"/>
          </a:xfrm>
        </p:spPr>
        <p:txBody>
          <a:bodyPr vert="eaVert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F857B2-3519-454E-96E5-47F172F8FF02}" type="datetimeFigureOut">
              <a:rPr lang="de-DE" smtClean="0"/>
              <a:t>23.08.12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1BAC4-75BA-8A43-91F1-E1FF7E0BDEA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51278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400050" y="1173163"/>
            <a:ext cx="4530725" cy="809625"/>
          </a:xfrm>
        </p:spPr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800100" y="2139950"/>
            <a:ext cx="3730625" cy="9652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Master-Untertitelformat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810406-70B3-1B4F-B88E-7697DAC4234D}" type="datetimeFigureOut">
              <a:rPr lang="de-DE" smtClean="0"/>
              <a:t>23.08.12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C1339-BE54-9344-A258-5D42F806836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720437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810406-70B3-1B4F-B88E-7697DAC4234D}" type="datetimeFigureOut">
              <a:rPr lang="de-DE" smtClean="0"/>
              <a:t>23.08.12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C1339-BE54-9344-A258-5D42F806836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237384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20688" y="2427288"/>
            <a:ext cx="4532312" cy="7493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20688" y="1600200"/>
            <a:ext cx="4532312" cy="82708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810406-70B3-1B4F-B88E-7697DAC4234D}" type="datetimeFigureOut">
              <a:rPr lang="de-DE" smtClean="0"/>
              <a:t>23.08.12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C1339-BE54-9344-A258-5D42F806836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4764482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266700" y="881063"/>
            <a:ext cx="2322513" cy="2492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2741613" y="881063"/>
            <a:ext cx="2322512" cy="2492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810406-70B3-1B4F-B88E-7697DAC4234D}" type="datetimeFigureOut">
              <a:rPr lang="de-DE" smtClean="0"/>
              <a:t>23.08.12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C1339-BE54-9344-A258-5D42F806836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2865600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266700" y="846138"/>
            <a:ext cx="2355850" cy="3508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266700" y="1196975"/>
            <a:ext cx="2355850" cy="21764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2708275" y="846138"/>
            <a:ext cx="2355850" cy="35083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2708275" y="1196975"/>
            <a:ext cx="2355850" cy="21764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810406-70B3-1B4F-B88E-7697DAC4234D}" type="datetimeFigureOut">
              <a:rPr lang="de-DE" smtClean="0"/>
              <a:t>23.08.12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C1339-BE54-9344-A258-5D42F806836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823378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810406-70B3-1B4F-B88E-7697DAC4234D}" type="datetimeFigureOut">
              <a:rPr lang="de-DE" smtClean="0"/>
              <a:t>23.08.12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C1339-BE54-9344-A258-5D42F806836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3520307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810406-70B3-1B4F-B88E-7697DAC4234D}" type="datetimeFigureOut">
              <a:rPr lang="de-DE" smtClean="0"/>
              <a:t>23.08.12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C1339-BE54-9344-A258-5D42F806836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2902410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66700" y="150813"/>
            <a:ext cx="1754188" cy="63976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084388" y="150813"/>
            <a:ext cx="2979737" cy="3222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66700" y="790575"/>
            <a:ext cx="1754188" cy="2582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810406-70B3-1B4F-B88E-7697DAC4234D}" type="datetimeFigureOut">
              <a:rPr lang="de-DE" smtClean="0"/>
              <a:t>23.08.12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C1339-BE54-9344-A258-5D42F806836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970126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F857B2-3519-454E-96E5-47F172F8FF02}" type="datetimeFigureOut">
              <a:rPr lang="de-DE" smtClean="0"/>
              <a:t>23.08.12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1BAC4-75BA-8A43-91F1-E1FF7E0BDEA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4951073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44575" y="2643188"/>
            <a:ext cx="3198813" cy="3127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044575" y="338138"/>
            <a:ext cx="3198813" cy="226536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044575" y="2955925"/>
            <a:ext cx="3198813" cy="44291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810406-70B3-1B4F-B88E-7697DAC4234D}" type="datetimeFigureOut">
              <a:rPr lang="de-DE" smtClean="0"/>
              <a:t>23.08.12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C1339-BE54-9344-A258-5D42F806836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8025011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810406-70B3-1B4F-B88E-7697DAC4234D}" type="datetimeFigureOut">
              <a:rPr lang="de-DE" smtClean="0"/>
              <a:t>23.08.12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C1339-BE54-9344-A258-5D42F806836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2827212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3865563" y="150813"/>
            <a:ext cx="1198562" cy="3222625"/>
          </a:xfrm>
        </p:spPr>
        <p:txBody>
          <a:bodyPr vert="eaVert"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266700" y="150813"/>
            <a:ext cx="3446463" cy="3222625"/>
          </a:xfrm>
        </p:spPr>
        <p:txBody>
          <a:bodyPr vert="eaVert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810406-70B3-1B4F-B88E-7697DAC4234D}" type="datetimeFigureOut">
              <a:rPr lang="de-DE" smtClean="0"/>
              <a:t>23.08.12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C1339-BE54-9344-A258-5D42F806836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638376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21099" y="2426856"/>
            <a:ext cx="4531201" cy="750087"/>
          </a:xfrm>
        </p:spPr>
        <p:txBody>
          <a:bodyPr anchor="t"/>
          <a:lstStyle>
            <a:lvl1pPr algn="l">
              <a:defRPr sz="2300" b="1" cap="all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21099" y="1600711"/>
            <a:ext cx="4531201" cy="826145"/>
          </a:xfrm>
        </p:spPr>
        <p:txBody>
          <a:bodyPr anchor="b"/>
          <a:lstStyle>
            <a:lvl1pPr marL="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1pPr>
            <a:lvl2pPr marL="260193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2pPr>
            <a:lvl3pPr marL="52038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3pPr>
            <a:lvl4pPr marL="780578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4pPr>
            <a:lvl5pPr marL="1040770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5pPr>
            <a:lvl6pPr marL="1300963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6pPr>
            <a:lvl7pPr marL="1561155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7pPr>
            <a:lvl8pPr marL="1821348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8pPr>
            <a:lvl9pPr marL="2081540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F857B2-3519-454E-96E5-47F172F8FF02}" type="datetimeFigureOut">
              <a:rPr lang="de-DE" smtClean="0"/>
              <a:t>23.08.12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1BAC4-75BA-8A43-91F1-E1FF7E0BDEA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872113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155483" y="485197"/>
            <a:ext cx="1353993" cy="1372537"/>
          </a:xfrm>
        </p:spPr>
        <p:txBody>
          <a:bodyPr/>
          <a:lstStyle>
            <a:lvl1pPr>
              <a:defRPr sz="1600"/>
            </a:lvl1pPr>
            <a:lvl2pPr>
              <a:defRPr sz="14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  <a:lvl6pPr>
              <a:defRPr sz="1000"/>
            </a:lvl6pPr>
            <a:lvl7pPr>
              <a:defRPr sz="1000"/>
            </a:lvl7pPr>
            <a:lvl8pPr>
              <a:defRPr sz="1000"/>
            </a:lvl8pPr>
            <a:lvl9pPr>
              <a:defRPr sz="10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1598322" y="485197"/>
            <a:ext cx="1353992" cy="1372537"/>
          </a:xfrm>
        </p:spPr>
        <p:txBody>
          <a:bodyPr/>
          <a:lstStyle>
            <a:lvl1pPr>
              <a:defRPr sz="1600"/>
            </a:lvl1pPr>
            <a:lvl2pPr>
              <a:defRPr sz="14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  <a:lvl6pPr>
              <a:defRPr sz="1000"/>
            </a:lvl6pPr>
            <a:lvl7pPr>
              <a:defRPr sz="1000"/>
            </a:lvl7pPr>
            <a:lvl8pPr>
              <a:defRPr sz="1000"/>
            </a:lvl8pPr>
            <a:lvl9pPr>
              <a:defRPr sz="10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F857B2-3519-454E-96E5-47F172F8FF02}" type="datetimeFigureOut">
              <a:rPr lang="de-DE" smtClean="0"/>
              <a:t>23.08.12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1BAC4-75BA-8A43-91F1-E1FF7E0BDEA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58236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66541" y="151242"/>
            <a:ext cx="4797743" cy="629444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266541" y="845379"/>
            <a:ext cx="2355373" cy="352313"/>
          </a:xfrm>
        </p:spPr>
        <p:txBody>
          <a:bodyPr anchor="b"/>
          <a:lstStyle>
            <a:lvl1pPr marL="0" indent="0">
              <a:buNone/>
              <a:defRPr sz="1400" b="1"/>
            </a:lvl1pPr>
            <a:lvl2pPr marL="260193" indent="0">
              <a:buNone/>
              <a:defRPr sz="1100" b="1"/>
            </a:lvl2pPr>
            <a:lvl3pPr marL="520385" indent="0">
              <a:buNone/>
              <a:defRPr sz="1000" b="1"/>
            </a:lvl3pPr>
            <a:lvl4pPr marL="780578" indent="0">
              <a:buNone/>
              <a:defRPr sz="900" b="1"/>
            </a:lvl4pPr>
            <a:lvl5pPr marL="1040770" indent="0">
              <a:buNone/>
              <a:defRPr sz="900" b="1"/>
            </a:lvl5pPr>
            <a:lvl6pPr marL="1300963" indent="0">
              <a:buNone/>
              <a:defRPr sz="900" b="1"/>
            </a:lvl6pPr>
            <a:lvl7pPr marL="1561155" indent="0">
              <a:buNone/>
              <a:defRPr sz="900" b="1"/>
            </a:lvl7pPr>
            <a:lvl8pPr marL="1821348" indent="0">
              <a:buNone/>
              <a:defRPr sz="900" b="1"/>
            </a:lvl8pPr>
            <a:lvl9pPr marL="2081540" indent="0">
              <a:buNone/>
              <a:defRPr sz="9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266541" y="1197692"/>
            <a:ext cx="2355373" cy="2175953"/>
          </a:xfrm>
        </p:spPr>
        <p:txBody>
          <a:bodyPr/>
          <a:lstStyle>
            <a:lvl1pPr>
              <a:defRPr sz="1400"/>
            </a:lvl1pPr>
            <a:lvl2pPr>
              <a:defRPr sz="11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2707985" y="845379"/>
            <a:ext cx="2356299" cy="352313"/>
          </a:xfrm>
        </p:spPr>
        <p:txBody>
          <a:bodyPr anchor="b"/>
          <a:lstStyle>
            <a:lvl1pPr marL="0" indent="0">
              <a:buNone/>
              <a:defRPr sz="1400" b="1"/>
            </a:lvl1pPr>
            <a:lvl2pPr marL="260193" indent="0">
              <a:buNone/>
              <a:defRPr sz="1100" b="1"/>
            </a:lvl2pPr>
            <a:lvl3pPr marL="520385" indent="0">
              <a:buNone/>
              <a:defRPr sz="1000" b="1"/>
            </a:lvl3pPr>
            <a:lvl4pPr marL="780578" indent="0">
              <a:buNone/>
              <a:defRPr sz="900" b="1"/>
            </a:lvl4pPr>
            <a:lvl5pPr marL="1040770" indent="0">
              <a:buNone/>
              <a:defRPr sz="900" b="1"/>
            </a:lvl5pPr>
            <a:lvl6pPr marL="1300963" indent="0">
              <a:buNone/>
              <a:defRPr sz="900" b="1"/>
            </a:lvl6pPr>
            <a:lvl7pPr marL="1561155" indent="0">
              <a:buNone/>
              <a:defRPr sz="900" b="1"/>
            </a:lvl7pPr>
            <a:lvl8pPr marL="1821348" indent="0">
              <a:buNone/>
              <a:defRPr sz="900" b="1"/>
            </a:lvl8pPr>
            <a:lvl9pPr marL="2081540" indent="0">
              <a:buNone/>
              <a:defRPr sz="9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2707985" y="1197692"/>
            <a:ext cx="2356299" cy="2175953"/>
          </a:xfrm>
        </p:spPr>
        <p:txBody>
          <a:bodyPr/>
          <a:lstStyle>
            <a:lvl1pPr>
              <a:defRPr sz="1400"/>
            </a:lvl1pPr>
            <a:lvl2pPr>
              <a:defRPr sz="11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F857B2-3519-454E-96E5-47F172F8FF02}" type="datetimeFigureOut">
              <a:rPr lang="de-DE" smtClean="0"/>
              <a:t>23.08.12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1BAC4-75BA-8A43-91F1-E1FF7E0BDEA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468799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F857B2-3519-454E-96E5-47F172F8FF02}" type="datetimeFigureOut">
              <a:rPr lang="de-DE" smtClean="0"/>
              <a:t>23.08.12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1BAC4-75BA-8A43-91F1-E1FF7E0BDEA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420853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F857B2-3519-454E-96E5-47F172F8FF02}" type="datetimeFigureOut">
              <a:rPr lang="de-DE" smtClean="0"/>
              <a:t>23.08.12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1BAC4-75BA-8A43-91F1-E1FF7E0BDEA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662387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66541" y="150367"/>
            <a:ext cx="1753805" cy="639935"/>
          </a:xfrm>
        </p:spPr>
        <p:txBody>
          <a:bodyPr anchor="b"/>
          <a:lstStyle>
            <a:lvl1pPr algn="l">
              <a:defRPr sz="1100" b="1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084205" y="150368"/>
            <a:ext cx="2980079" cy="322327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66541" y="790302"/>
            <a:ext cx="1753805" cy="2583343"/>
          </a:xfrm>
        </p:spPr>
        <p:txBody>
          <a:bodyPr/>
          <a:lstStyle>
            <a:lvl1pPr marL="0" indent="0">
              <a:buNone/>
              <a:defRPr sz="800"/>
            </a:lvl1pPr>
            <a:lvl2pPr marL="260193" indent="0">
              <a:buNone/>
              <a:defRPr sz="700"/>
            </a:lvl2pPr>
            <a:lvl3pPr marL="520385" indent="0">
              <a:buNone/>
              <a:defRPr sz="600"/>
            </a:lvl3pPr>
            <a:lvl4pPr marL="780578" indent="0">
              <a:buNone/>
              <a:defRPr sz="500"/>
            </a:lvl4pPr>
            <a:lvl5pPr marL="1040770" indent="0">
              <a:buNone/>
              <a:defRPr sz="500"/>
            </a:lvl5pPr>
            <a:lvl6pPr marL="1300963" indent="0">
              <a:buNone/>
              <a:defRPr sz="500"/>
            </a:lvl6pPr>
            <a:lvl7pPr marL="1561155" indent="0">
              <a:buNone/>
              <a:defRPr sz="500"/>
            </a:lvl7pPr>
            <a:lvl8pPr marL="1821348" indent="0">
              <a:buNone/>
              <a:defRPr sz="500"/>
            </a:lvl8pPr>
            <a:lvl9pPr marL="2081540" indent="0">
              <a:buNone/>
              <a:defRPr sz="5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F857B2-3519-454E-96E5-47F172F8FF02}" type="datetimeFigureOut">
              <a:rPr lang="de-DE" smtClean="0"/>
              <a:t>23.08.12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1BAC4-75BA-8A43-91F1-E1FF7E0BDEA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663517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44879" y="2643664"/>
            <a:ext cx="3198495" cy="312100"/>
          </a:xfrm>
        </p:spPr>
        <p:txBody>
          <a:bodyPr anchor="b"/>
          <a:lstStyle>
            <a:lvl1pPr algn="l">
              <a:defRPr sz="1100" b="1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044879" y="337452"/>
            <a:ext cx="3198495" cy="2265998"/>
          </a:xfrm>
        </p:spPr>
        <p:txBody>
          <a:bodyPr/>
          <a:lstStyle>
            <a:lvl1pPr marL="0" indent="0">
              <a:buNone/>
              <a:defRPr sz="1800"/>
            </a:lvl1pPr>
            <a:lvl2pPr marL="260193" indent="0">
              <a:buNone/>
              <a:defRPr sz="1600"/>
            </a:lvl2pPr>
            <a:lvl3pPr marL="520385" indent="0">
              <a:buNone/>
              <a:defRPr sz="1400"/>
            </a:lvl3pPr>
            <a:lvl4pPr marL="780578" indent="0">
              <a:buNone/>
              <a:defRPr sz="1100"/>
            </a:lvl4pPr>
            <a:lvl5pPr marL="1040770" indent="0">
              <a:buNone/>
              <a:defRPr sz="1100"/>
            </a:lvl5pPr>
            <a:lvl6pPr marL="1300963" indent="0">
              <a:buNone/>
              <a:defRPr sz="1100"/>
            </a:lvl6pPr>
            <a:lvl7pPr marL="1561155" indent="0">
              <a:buNone/>
              <a:defRPr sz="1100"/>
            </a:lvl7pPr>
            <a:lvl8pPr marL="1821348" indent="0">
              <a:buNone/>
              <a:defRPr sz="1100"/>
            </a:lvl8pPr>
            <a:lvl9pPr marL="2081540" indent="0">
              <a:buNone/>
              <a:defRPr sz="11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044879" y="2955764"/>
            <a:ext cx="3198495" cy="443233"/>
          </a:xfrm>
        </p:spPr>
        <p:txBody>
          <a:bodyPr/>
          <a:lstStyle>
            <a:lvl1pPr marL="0" indent="0">
              <a:buNone/>
              <a:defRPr sz="800"/>
            </a:lvl1pPr>
            <a:lvl2pPr marL="260193" indent="0">
              <a:buNone/>
              <a:defRPr sz="700"/>
            </a:lvl2pPr>
            <a:lvl3pPr marL="520385" indent="0">
              <a:buNone/>
              <a:defRPr sz="600"/>
            </a:lvl3pPr>
            <a:lvl4pPr marL="780578" indent="0">
              <a:buNone/>
              <a:defRPr sz="500"/>
            </a:lvl4pPr>
            <a:lvl5pPr marL="1040770" indent="0">
              <a:buNone/>
              <a:defRPr sz="500"/>
            </a:lvl5pPr>
            <a:lvl6pPr marL="1300963" indent="0">
              <a:buNone/>
              <a:defRPr sz="500"/>
            </a:lvl6pPr>
            <a:lvl7pPr marL="1561155" indent="0">
              <a:buNone/>
              <a:defRPr sz="500"/>
            </a:lvl7pPr>
            <a:lvl8pPr marL="1821348" indent="0">
              <a:buNone/>
              <a:defRPr sz="500"/>
            </a:lvl8pPr>
            <a:lvl9pPr marL="2081540" indent="0">
              <a:buNone/>
              <a:defRPr sz="5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F857B2-3519-454E-96E5-47F172F8FF02}" type="datetimeFigureOut">
              <a:rPr lang="de-DE" smtClean="0"/>
              <a:t>23.08.12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1BAC4-75BA-8A43-91F1-E1FF7E0BDEA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129440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266541" y="151242"/>
            <a:ext cx="4797743" cy="629444"/>
          </a:xfrm>
          <a:prstGeom prst="rect">
            <a:avLst/>
          </a:prstGeom>
        </p:spPr>
        <p:txBody>
          <a:bodyPr vert="horz" lIns="52039" tIns="26019" rIns="52039" bIns="26019" rtlCol="0" anchor="ctr">
            <a:normAutofit/>
          </a:bodyPr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266541" y="881222"/>
            <a:ext cx="4797743" cy="2492423"/>
          </a:xfrm>
          <a:prstGeom prst="rect">
            <a:avLst/>
          </a:prstGeom>
        </p:spPr>
        <p:txBody>
          <a:bodyPr vert="horz" lIns="52039" tIns="26019" rIns="52039" bIns="26019" rtlCol="0">
            <a:normAutofit/>
          </a:bodyPr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266541" y="3500408"/>
            <a:ext cx="1243859" cy="201072"/>
          </a:xfrm>
          <a:prstGeom prst="rect">
            <a:avLst/>
          </a:prstGeom>
        </p:spPr>
        <p:txBody>
          <a:bodyPr vert="horz" lIns="52039" tIns="26019" rIns="52039" bIns="26019" rtlCol="0" anchor="ctr"/>
          <a:lstStyle>
            <a:lvl1pPr algn="l">
              <a:defRPr sz="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F857B2-3519-454E-96E5-47F172F8FF02}" type="datetimeFigureOut">
              <a:rPr lang="de-DE" smtClean="0"/>
              <a:t>23.08.12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821365" y="3500408"/>
            <a:ext cx="1688095" cy="201072"/>
          </a:xfrm>
          <a:prstGeom prst="rect">
            <a:avLst/>
          </a:prstGeom>
        </p:spPr>
        <p:txBody>
          <a:bodyPr vert="horz" lIns="52039" tIns="26019" rIns="52039" bIns="26019" rtlCol="0" anchor="ctr"/>
          <a:lstStyle>
            <a:lvl1pPr algn="ctr">
              <a:defRPr sz="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3820425" y="3500408"/>
            <a:ext cx="1243859" cy="201072"/>
          </a:xfrm>
          <a:prstGeom prst="rect">
            <a:avLst/>
          </a:prstGeom>
        </p:spPr>
        <p:txBody>
          <a:bodyPr vert="horz" lIns="52039" tIns="26019" rIns="52039" bIns="26019" rtlCol="0" anchor="ctr"/>
          <a:lstStyle>
            <a:lvl1pPr algn="r">
              <a:defRPr sz="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41BAC4-75BA-8A43-91F1-E1FF7E0BDEA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226368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60193" rtl="0" eaLnBrk="1" latinLnBrk="0" hangingPunct="1">
        <a:spcBef>
          <a:spcPct val="0"/>
        </a:spcBef>
        <a:buNone/>
        <a:defRPr sz="2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5144" indent="-195144" algn="l" defTabSz="260193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22813" indent="-162620" algn="l" defTabSz="260193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650481" indent="-130096" algn="l" defTabSz="260193" rtl="0" eaLnBrk="1" latinLnBrk="0" hangingPunct="1">
        <a:spcBef>
          <a:spcPct val="20000"/>
        </a:spcBef>
        <a:buFont typeface="Arial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910674" indent="-130096" algn="l" defTabSz="260193" rtl="0" eaLnBrk="1" latinLnBrk="0" hangingPunct="1">
        <a:spcBef>
          <a:spcPct val="20000"/>
        </a:spcBef>
        <a:buFont typeface="Arial"/>
        <a:buChar char="–"/>
        <a:defRPr sz="1100" kern="1200">
          <a:solidFill>
            <a:schemeClr val="tx1"/>
          </a:solidFill>
          <a:latin typeface="+mn-lt"/>
          <a:ea typeface="+mn-ea"/>
          <a:cs typeface="+mn-cs"/>
        </a:defRPr>
      </a:lvl4pPr>
      <a:lvl5pPr marL="1170866" indent="-130096" algn="l" defTabSz="260193" rtl="0" eaLnBrk="1" latinLnBrk="0" hangingPunct="1">
        <a:spcBef>
          <a:spcPct val="20000"/>
        </a:spcBef>
        <a:buFont typeface="Arial"/>
        <a:buChar char="»"/>
        <a:defRPr sz="1100" kern="1200">
          <a:solidFill>
            <a:schemeClr val="tx1"/>
          </a:solidFill>
          <a:latin typeface="+mn-lt"/>
          <a:ea typeface="+mn-ea"/>
          <a:cs typeface="+mn-cs"/>
        </a:defRPr>
      </a:lvl5pPr>
      <a:lvl6pPr marL="1431059" indent="-130096" algn="l" defTabSz="260193" rtl="0" eaLnBrk="1" latinLnBrk="0" hangingPunct="1">
        <a:spcBef>
          <a:spcPct val="20000"/>
        </a:spcBef>
        <a:buFont typeface="Arial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6pPr>
      <a:lvl7pPr marL="1691251" indent="-130096" algn="l" defTabSz="260193" rtl="0" eaLnBrk="1" latinLnBrk="0" hangingPunct="1">
        <a:spcBef>
          <a:spcPct val="20000"/>
        </a:spcBef>
        <a:buFont typeface="Arial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7pPr>
      <a:lvl8pPr marL="1951444" indent="-130096" algn="l" defTabSz="260193" rtl="0" eaLnBrk="1" latinLnBrk="0" hangingPunct="1">
        <a:spcBef>
          <a:spcPct val="20000"/>
        </a:spcBef>
        <a:buFont typeface="Arial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8pPr>
      <a:lvl9pPr marL="2211636" indent="-130096" algn="l" defTabSz="260193" rtl="0" eaLnBrk="1" latinLnBrk="0" hangingPunct="1">
        <a:spcBef>
          <a:spcPct val="20000"/>
        </a:spcBef>
        <a:buFont typeface="Arial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260193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1pPr>
      <a:lvl2pPr marL="260193" algn="l" defTabSz="260193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2pPr>
      <a:lvl3pPr marL="520385" algn="l" defTabSz="260193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3pPr>
      <a:lvl4pPr marL="780578" algn="l" defTabSz="260193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4pPr>
      <a:lvl5pPr marL="1040770" algn="l" defTabSz="260193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5pPr>
      <a:lvl6pPr marL="1300963" algn="l" defTabSz="260193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6pPr>
      <a:lvl7pPr marL="1561155" algn="l" defTabSz="260193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7pPr>
      <a:lvl8pPr marL="1821348" algn="l" defTabSz="260193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8pPr>
      <a:lvl9pPr marL="2081540" algn="l" defTabSz="260193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266700" y="150813"/>
            <a:ext cx="4797425" cy="6302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266700" y="881063"/>
            <a:ext cx="4797425" cy="24923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266700" y="3500438"/>
            <a:ext cx="1243013" cy="2016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810406-70B3-1B4F-B88E-7697DAC4234D}" type="datetimeFigureOut">
              <a:rPr lang="de-DE" smtClean="0"/>
              <a:t>23.08.12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820863" y="3500438"/>
            <a:ext cx="1689100" cy="2016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3821113" y="3500438"/>
            <a:ext cx="1243012" cy="2016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0C1339-BE54-9344-A258-5D42F806836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130697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541657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714660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Benutzerdefiniertes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Macintosh PowerPoint</Application>
  <PresentationFormat>Benutzerdefiniert</PresentationFormat>
  <Paragraphs>0</Paragraphs>
  <Slides>2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2</vt:i4>
      </vt:variant>
      <vt:variant>
        <vt:lpstr>Folientitel</vt:lpstr>
      </vt:variant>
      <vt:variant>
        <vt:i4>2</vt:i4>
      </vt:variant>
    </vt:vector>
  </HeadingPairs>
  <TitlesOfParts>
    <vt:vector size="4" baseType="lpstr">
      <vt:lpstr>Office-Design</vt:lpstr>
      <vt:lpstr>Benutzerdefiniertes Design</vt:lpstr>
      <vt:lpstr>PowerPoint-Präsentation</vt:lpstr>
      <vt:lpstr>PowerPoint-Präsentation</vt:lpstr>
    </vt:vector>
  </TitlesOfParts>
  <Manager/>
  <Company>diron GmbH &amp; Co. KG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subject/>
  <dc:creator>Gina Ziegler</dc:creator>
  <cp:keywords/>
  <dc:description/>
  <cp:lastModifiedBy>Gina Ziegler</cp:lastModifiedBy>
  <cp:revision>2</cp:revision>
  <dcterms:created xsi:type="dcterms:W3CDTF">2012-08-23T10:13:06Z</dcterms:created>
  <dcterms:modified xsi:type="dcterms:W3CDTF">2012-08-23T10:31:39Z</dcterms:modified>
  <cp:category/>
</cp:coreProperties>
</file>