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7562850" cy="5330825"/>
  <p:notesSz cx="6858000" cy="9144000"/>
  <p:defaultTextStyle>
    <a:defPPr>
      <a:defRPr lang="de-DE"/>
    </a:defPPr>
    <a:lvl1pPr marL="0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68366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36732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05098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73464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841830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210196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78562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946928" algn="l" defTabSz="36836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65" autoAdjust="0"/>
  </p:normalViewPr>
  <p:slideViewPr>
    <p:cSldViewPr snapToGrid="0" snapToObjects="1" showGuides="1">
      <p:cViewPr varScale="1">
        <p:scale>
          <a:sx n="198" d="100"/>
          <a:sy n="198" d="100"/>
        </p:scale>
        <p:origin x="-1568" y="-104"/>
      </p:cViewPr>
      <p:guideLst>
        <p:guide orient="horz" pos="1679"/>
        <p:guide pos="238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EC044A-A1FB-2645-9DDB-F5FA130842F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98191-99DE-FE48-81DF-45BFE3E7FE4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195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67214" y="1656011"/>
            <a:ext cx="6428423" cy="1142672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34428" y="3020801"/>
            <a:ext cx="5293995" cy="136232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83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6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050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73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41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10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78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46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724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9902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535084" y="165354"/>
            <a:ext cx="1407530" cy="353660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12493" y="165354"/>
            <a:ext cx="4096544" cy="353660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286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1543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7413" y="3425549"/>
            <a:ext cx="6428423" cy="1058761"/>
          </a:xfrm>
        </p:spPr>
        <p:txBody>
          <a:bodyPr anchor="t"/>
          <a:lstStyle>
            <a:lvl1pPr algn="l">
              <a:defRPr sz="32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97413" y="2259431"/>
            <a:ext cx="6428423" cy="1166118"/>
          </a:xfrm>
        </p:spPr>
        <p:txBody>
          <a:bodyPr anchor="b"/>
          <a:lstStyle>
            <a:lvl1pPr marL="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3683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3673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10509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7346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84183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21019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578562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94692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305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12493" y="967446"/>
            <a:ext cx="2752037" cy="273451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190577" y="967446"/>
            <a:ext cx="2752037" cy="2734516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8528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8143" y="213480"/>
            <a:ext cx="6806565" cy="888471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8143" y="1193266"/>
            <a:ext cx="3341572" cy="497296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366" indent="0">
              <a:buNone/>
              <a:defRPr sz="1600" b="1"/>
            </a:lvl2pPr>
            <a:lvl3pPr marL="736732" indent="0">
              <a:buNone/>
              <a:defRPr sz="1500" b="1"/>
            </a:lvl3pPr>
            <a:lvl4pPr marL="1105098" indent="0">
              <a:buNone/>
              <a:defRPr sz="1300" b="1"/>
            </a:lvl4pPr>
            <a:lvl5pPr marL="1473464" indent="0">
              <a:buNone/>
              <a:defRPr sz="1300" b="1"/>
            </a:lvl5pPr>
            <a:lvl6pPr marL="1841830" indent="0">
              <a:buNone/>
              <a:defRPr sz="1300" b="1"/>
            </a:lvl6pPr>
            <a:lvl7pPr marL="2210196" indent="0">
              <a:buNone/>
              <a:defRPr sz="1300" b="1"/>
            </a:lvl7pPr>
            <a:lvl8pPr marL="2578562" indent="0">
              <a:buNone/>
              <a:defRPr sz="1300" b="1"/>
            </a:lvl8pPr>
            <a:lvl9pPr marL="2946928" indent="0">
              <a:buNone/>
              <a:defRPr sz="13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8143" y="1690562"/>
            <a:ext cx="3341572" cy="3071395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841823" y="1193266"/>
            <a:ext cx="3342885" cy="497296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8366" indent="0">
              <a:buNone/>
              <a:defRPr sz="1600" b="1"/>
            </a:lvl2pPr>
            <a:lvl3pPr marL="736732" indent="0">
              <a:buNone/>
              <a:defRPr sz="1500" b="1"/>
            </a:lvl3pPr>
            <a:lvl4pPr marL="1105098" indent="0">
              <a:buNone/>
              <a:defRPr sz="1300" b="1"/>
            </a:lvl4pPr>
            <a:lvl5pPr marL="1473464" indent="0">
              <a:buNone/>
              <a:defRPr sz="1300" b="1"/>
            </a:lvl5pPr>
            <a:lvl6pPr marL="1841830" indent="0">
              <a:buNone/>
              <a:defRPr sz="1300" b="1"/>
            </a:lvl6pPr>
            <a:lvl7pPr marL="2210196" indent="0">
              <a:buNone/>
              <a:defRPr sz="1300" b="1"/>
            </a:lvl7pPr>
            <a:lvl8pPr marL="2578562" indent="0">
              <a:buNone/>
              <a:defRPr sz="1300" b="1"/>
            </a:lvl8pPr>
            <a:lvl9pPr marL="2946928" indent="0">
              <a:buNone/>
              <a:defRPr sz="13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841823" y="1690562"/>
            <a:ext cx="3342885" cy="3071395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092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963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5612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8143" y="212246"/>
            <a:ext cx="2488126" cy="903279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56864" y="212246"/>
            <a:ext cx="4227843" cy="4549711"/>
          </a:xfrm>
        </p:spPr>
        <p:txBody>
          <a:bodyPr/>
          <a:lstStyle>
            <a:lvl1pPr>
              <a:defRPr sz="2600"/>
            </a:lvl1pPr>
            <a:lvl2pPr>
              <a:defRPr sz="23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78143" y="1115525"/>
            <a:ext cx="2488126" cy="3646433"/>
          </a:xfrm>
        </p:spPr>
        <p:txBody>
          <a:bodyPr/>
          <a:lstStyle>
            <a:lvl1pPr marL="0" indent="0">
              <a:buNone/>
              <a:defRPr sz="1100"/>
            </a:lvl1pPr>
            <a:lvl2pPr marL="368366" indent="0">
              <a:buNone/>
              <a:defRPr sz="1000"/>
            </a:lvl2pPr>
            <a:lvl3pPr marL="736732" indent="0">
              <a:buNone/>
              <a:defRPr sz="800"/>
            </a:lvl3pPr>
            <a:lvl4pPr marL="1105098" indent="0">
              <a:buNone/>
              <a:defRPr sz="700"/>
            </a:lvl4pPr>
            <a:lvl5pPr marL="1473464" indent="0">
              <a:buNone/>
              <a:defRPr sz="700"/>
            </a:lvl5pPr>
            <a:lvl6pPr marL="1841830" indent="0">
              <a:buNone/>
              <a:defRPr sz="700"/>
            </a:lvl6pPr>
            <a:lvl7pPr marL="2210196" indent="0">
              <a:buNone/>
              <a:defRPr sz="700"/>
            </a:lvl7pPr>
            <a:lvl8pPr marL="2578562" indent="0">
              <a:buNone/>
              <a:defRPr sz="700"/>
            </a:lvl8pPr>
            <a:lvl9pPr marL="2946928" indent="0">
              <a:buNone/>
              <a:defRPr sz="7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662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2372" y="3731577"/>
            <a:ext cx="4537710" cy="440534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482372" y="476319"/>
            <a:ext cx="4537710" cy="3198495"/>
          </a:xfrm>
        </p:spPr>
        <p:txBody>
          <a:bodyPr/>
          <a:lstStyle>
            <a:lvl1pPr marL="0" indent="0">
              <a:buNone/>
              <a:defRPr sz="2600"/>
            </a:lvl1pPr>
            <a:lvl2pPr marL="368366" indent="0">
              <a:buNone/>
              <a:defRPr sz="2300"/>
            </a:lvl2pPr>
            <a:lvl3pPr marL="736732" indent="0">
              <a:buNone/>
              <a:defRPr sz="1900"/>
            </a:lvl3pPr>
            <a:lvl4pPr marL="1105098" indent="0">
              <a:buNone/>
              <a:defRPr sz="1600"/>
            </a:lvl4pPr>
            <a:lvl5pPr marL="1473464" indent="0">
              <a:buNone/>
              <a:defRPr sz="1600"/>
            </a:lvl5pPr>
            <a:lvl6pPr marL="1841830" indent="0">
              <a:buNone/>
              <a:defRPr sz="1600"/>
            </a:lvl6pPr>
            <a:lvl7pPr marL="2210196" indent="0">
              <a:buNone/>
              <a:defRPr sz="1600"/>
            </a:lvl7pPr>
            <a:lvl8pPr marL="2578562" indent="0">
              <a:buNone/>
              <a:defRPr sz="1600"/>
            </a:lvl8pPr>
            <a:lvl9pPr marL="2946928" indent="0">
              <a:buNone/>
              <a:defRPr sz="16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482372" y="4172111"/>
            <a:ext cx="4537710" cy="625631"/>
          </a:xfrm>
        </p:spPr>
        <p:txBody>
          <a:bodyPr/>
          <a:lstStyle>
            <a:lvl1pPr marL="0" indent="0">
              <a:buNone/>
              <a:defRPr sz="1100"/>
            </a:lvl1pPr>
            <a:lvl2pPr marL="368366" indent="0">
              <a:buNone/>
              <a:defRPr sz="1000"/>
            </a:lvl2pPr>
            <a:lvl3pPr marL="736732" indent="0">
              <a:buNone/>
              <a:defRPr sz="800"/>
            </a:lvl3pPr>
            <a:lvl4pPr marL="1105098" indent="0">
              <a:buNone/>
              <a:defRPr sz="700"/>
            </a:lvl4pPr>
            <a:lvl5pPr marL="1473464" indent="0">
              <a:buNone/>
              <a:defRPr sz="700"/>
            </a:lvl5pPr>
            <a:lvl6pPr marL="1841830" indent="0">
              <a:buNone/>
              <a:defRPr sz="700"/>
            </a:lvl6pPr>
            <a:lvl7pPr marL="2210196" indent="0">
              <a:buNone/>
              <a:defRPr sz="700"/>
            </a:lvl7pPr>
            <a:lvl8pPr marL="2578562" indent="0">
              <a:buNone/>
              <a:defRPr sz="700"/>
            </a:lvl8pPr>
            <a:lvl9pPr marL="2946928" indent="0">
              <a:buNone/>
              <a:defRPr sz="7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9695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78143" y="213480"/>
            <a:ext cx="6806565" cy="888471"/>
          </a:xfrm>
          <a:prstGeom prst="rect">
            <a:avLst/>
          </a:prstGeom>
        </p:spPr>
        <p:txBody>
          <a:bodyPr vert="horz" lIns="73673" tIns="36837" rIns="73673" bIns="36837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78143" y="1243860"/>
            <a:ext cx="6806565" cy="3518098"/>
          </a:xfrm>
          <a:prstGeom prst="rect">
            <a:avLst/>
          </a:prstGeom>
        </p:spPr>
        <p:txBody>
          <a:bodyPr vert="horz" lIns="73673" tIns="36837" rIns="73673" bIns="36837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78143" y="4940885"/>
            <a:ext cx="1764665" cy="283817"/>
          </a:xfrm>
          <a:prstGeom prst="rect">
            <a:avLst/>
          </a:prstGeom>
        </p:spPr>
        <p:txBody>
          <a:bodyPr vert="horz" lIns="73673" tIns="36837" rIns="73673" bIns="36837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055DB-567C-D846-9E8F-3CB3505FE48C}" type="datetimeFigureOut">
              <a:rPr lang="de-DE" smtClean="0"/>
              <a:t>01.07.15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583974" y="4940885"/>
            <a:ext cx="2394903" cy="283817"/>
          </a:xfrm>
          <a:prstGeom prst="rect">
            <a:avLst/>
          </a:prstGeom>
        </p:spPr>
        <p:txBody>
          <a:bodyPr vert="horz" lIns="73673" tIns="36837" rIns="73673" bIns="36837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420043" y="4940885"/>
            <a:ext cx="1764665" cy="283817"/>
          </a:xfrm>
          <a:prstGeom prst="rect">
            <a:avLst/>
          </a:prstGeom>
        </p:spPr>
        <p:txBody>
          <a:bodyPr vert="horz" lIns="73673" tIns="36837" rIns="73673" bIns="36837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A29FC-B83A-904A-AEC2-34EE46A798E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1882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8366" rtl="0" eaLnBrk="1" latinLnBrk="0" hangingPunct="1">
        <a:spcBef>
          <a:spcPct val="0"/>
        </a:spcBef>
        <a:buNone/>
        <a:defRPr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275" indent="-276275" algn="l" defTabSz="368366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98595" indent="-230229" algn="l" defTabSz="368366" rtl="0" eaLnBrk="1" latinLnBrk="0" hangingPunct="1">
        <a:spcBef>
          <a:spcPct val="20000"/>
        </a:spcBef>
        <a:buFont typeface="Arial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20915" indent="-184183" algn="l" defTabSz="368366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289281" indent="-184183" algn="l" defTabSz="368366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7647" indent="-184183" algn="l" defTabSz="368366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13" indent="-184183" algn="l" defTabSz="368366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94379" indent="-184183" algn="l" defTabSz="368366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62745" indent="-184183" algn="l" defTabSz="368366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31111" indent="-184183" algn="l" defTabSz="368366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68366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36732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05098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473464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41830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10196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8562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46928" algn="l" defTabSz="368366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5921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689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Manager/>
  <Company>diron GmbH &amp; Co. KG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Gina Ziegler</dc:creator>
  <cp:keywords/>
  <dc:description/>
  <cp:lastModifiedBy/>
  <cp:revision>2</cp:revision>
  <dcterms:created xsi:type="dcterms:W3CDTF">2012-08-23T09:41:13Z</dcterms:created>
  <dcterms:modified xsi:type="dcterms:W3CDTF">2015-07-01T11:14:06Z</dcterms:modified>
  <cp:category/>
</cp:coreProperties>
</file>