
<file path=[Content_Types].xml><?xml version="1.0" encoding="utf-8"?>
<Types xmlns="http://schemas.openxmlformats.org/package/2006/content-types"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8" r:id="rId2"/>
    <p:sldId id="257" r:id="rId3"/>
  </p:sldIdLst>
  <p:sldSz cx="3095625" cy="1944688"/>
  <p:notesSz cx="3314700" cy="216535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587" userDrawn="1">
          <p15:clr>
            <a:srgbClr val="A4A3A4"/>
          </p15:clr>
        </p15:guide>
        <p15:guide id="2" pos="201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352" autoAdjust="0"/>
    <p:restoredTop sz="94660"/>
  </p:normalViewPr>
  <p:slideViewPr>
    <p:cSldViewPr>
      <p:cViewPr varScale="1">
        <p:scale>
          <a:sx n="357" d="100"/>
          <a:sy n="357" d="100"/>
        </p:scale>
        <p:origin x="1680" y="264"/>
      </p:cViewPr>
      <p:guideLst>
        <p:guide orient="horz" pos="2587"/>
        <p:guide pos="201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32172" y="602853"/>
            <a:ext cx="2631281" cy="846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5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464344" y="1089026"/>
            <a:ext cx="2166938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3/11/2024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5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3/11/2024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5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54781" y="447278"/>
            <a:ext cx="1346596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1594247" y="447278"/>
            <a:ext cx="1346596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3/11/2024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5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3/11/2024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3/11/2024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132008" y="708881"/>
            <a:ext cx="145293" cy="846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5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54781" y="447278"/>
            <a:ext cx="2786063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052513" y="1808560"/>
            <a:ext cx="99060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54782" y="1808560"/>
            <a:ext cx="711994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3/11/2024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2228850" y="1808560"/>
            <a:ext cx="711994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4">
            <a:extLst>
              <a:ext uri="{FF2B5EF4-FFF2-40B4-BE49-F238E27FC236}">
                <a16:creationId xmlns:a16="http://schemas.microsoft.com/office/drawing/2014/main" id="{0A0AE8E5-B5A3-983E-B817-4F4D086B7260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-2" y="0"/>
            <a:ext cx="3095628" cy="1944689"/>
            <a:chOff x="1" y="0"/>
            <a:chExt cx="1948" cy="1225"/>
          </a:xfrm>
        </p:grpSpPr>
        <p:sp>
          <p:nvSpPr>
            <p:cNvPr id="27" name="AutoShape 3">
              <a:extLst>
                <a:ext uri="{FF2B5EF4-FFF2-40B4-BE49-F238E27FC236}">
                  <a16:creationId xmlns:a16="http://schemas.microsoft.com/office/drawing/2014/main" id="{79B290E7-EC86-CDFA-A172-CC76A9322196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1" y="0"/>
              <a:ext cx="1948" cy="1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2483" tIns="46242" rIns="92483" bIns="46242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8" name="Rectangle 5">
              <a:extLst>
                <a:ext uri="{FF2B5EF4-FFF2-40B4-BE49-F238E27FC236}">
                  <a16:creationId xmlns:a16="http://schemas.microsoft.com/office/drawing/2014/main" id="{18E728CE-7DA8-D6F5-EF44-BE751D677477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01" y="130"/>
              <a:ext cx="38" cy="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l" rtl="0"/>
              <a:r>
                <a:rPr lang="de-DE" altLang="de-DE" sz="708" b="1" i="1">
                  <a:solidFill>
                    <a:srgbClr val="575756"/>
                  </a:solidFill>
                </a:rPr>
                <a:t>V</a:t>
              </a:r>
              <a:endParaRPr lang="de-DE" altLang="de-DE"/>
            </a:p>
          </p:txBody>
        </p:sp>
        <p:sp>
          <p:nvSpPr>
            <p:cNvPr id="29" name="Rectangle 6">
              <a:extLst>
                <a:ext uri="{FF2B5EF4-FFF2-40B4-BE49-F238E27FC236}">
                  <a16:creationId xmlns:a16="http://schemas.microsoft.com/office/drawing/2014/main" id="{100190F1-EFF5-B1F9-D917-85D18960F08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37" y="130"/>
              <a:ext cx="174" cy="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l" rtl="0"/>
              <a:r>
                <a:rPr lang="de-DE" altLang="de-DE" sz="708" b="1" i="1">
                  <a:solidFill>
                    <a:srgbClr val="575756"/>
                  </a:solidFill>
                </a:rPr>
                <a:t>orlage</a:t>
              </a:r>
              <a:endParaRPr lang="de-DE" altLang="de-DE"/>
            </a:p>
          </p:txBody>
        </p:sp>
        <p:sp>
          <p:nvSpPr>
            <p:cNvPr id="30" name="Rectangle 7">
              <a:extLst>
                <a:ext uri="{FF2B5EF4-FFF2-40B4-BE49-F238E27FC236}">
                  <a16:creationId xmlns:a16="http://schemas.microsoft.com/office/drawing/2014/main" id="{CE3AE921-F507-A2D3-C549-ACF3BC2D394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21" y="130"/>
              <a:ext cx="35" cy="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l" rtl="0"/>
              <a:r>
                <a:rPr lang="de-DE" altLang="de-DE" sz="708" b="1" i="1">
                  <a:solidFill>
                    <a:srgbClr val="575756"/>
                  </a:solidFill>
                </a:rPr>
                <a:t>T</a:t>
              </a:r>
              <a:endParaRPr lang="de-DE" altLang="de-DE"/>
            </a:p>
          </p:txBody>
        </p:sp>
        <p:sp>
          <p:nvSpPr>
            <p:cNvPr id="31" name="Rectangle 8">
              <a:extLst>
                <a:ext uri="{FF2B5EF4-FFF2-40B4-BE49-F238E27FC236}">
                  <a16:creationId xmlns:a16="http://schemas.microsoft.com/office/drawing/2014/main" id="{DB8750AB-7010-41E4-3FF7-7614935269A5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53" y="130"/>
              <a:ext cx="732" cy="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l" rtl="0"/>
              <a:r>
                <a:rPr lang="de-DE" altLang="de-DE" sz="708" b="1" i="1" dirty="0" err="1">
                  <a:solidFill>
                    <a:srgbClr val="575756"/>
                  </a:solidFill>
                </a:rPr>
                <a:t>aschenkalender</a:t>
              </a:r>
              <a:r>
                <a:rPr lang="de-DE" altLang="de-DE" sz="708" b="1" i="1" dirty="0">
                  <a:solidFill>
                    <a:srgbClr val="575756"/>
                  </a:solidFill>
                </a:rPr>
                <a:t> 86x54 mm</a:t>
              </a:r>
              <a:endParaRPr lang="de-DE" altLang="de-DE" dirty="0"/>
            </a:p>
          </p:txBody>
        </p:sp>
        <p:sp>
          <p:nvSpPr>
            <p:cNvPr id="32" name="Rectangle 9">
              <a:extLst>
                <a:ext uri="{FF2B5EF4-FFF2-40B4-BE49-F238E27FC236}">
                  <a16:creationId xmlns:a16="http://schemas.microsoft.com/office/drawing/2014/main" id="{5EDFE46F-E944-A3CA-9118-B8FF27186DB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01" y="224"/>
              <a:ext cx="38" cy="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l" rtl="0"/>
              <a:r>
                <a:rPr lang="de-DE" altLang="de-DE" sz="708" i="1">
                  <a:solidFill>
                    <a:srgbClr val="575756"/>
                  </a:solidFill>
                </a:rPr>
                <a:t>V</a:t>
              </a:r>
              <a:endParaRPr lang="de-DE" altLang="de-DE"/>
            </a:p>
          </p:txBody>
        </p:sp>
        <p:sp>
          <p:nvSpPr>
            <p:cNvPr id="33" name="Rectangle 10">
              <a:extLst>
                <a:ext uri="{FF2B5EF4-FFF2-40B4-BE49-F238E27FC236}">
                  <a16:creationId xmlns:a16="http://schemas.microsoft.com/office/drawing/2014/main" id="{DBD69898-8CAA-DBE4-C70F-983D9F20AE15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37" y="224"/>
              <a:ext cx="1015" cy="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l" rtl="0"/>
              <a:r>
                <a:rPr lang="de-DE" altLang="de-DE" sz="708" i="1" dirty="0" err="1">
                  <a:solidFill>
                    <a:srgbClr val="575756"/>
                  </a:solidFill>
                </a:rPr>
                <a:t>ollflächige</a:t>
              </a:r>
              <a:r>
                <a:rPr lang="de-DE" altLang="de-DE" sz="708" i="1" dirty="0">
                  <a:solidFill>
                    <a:srgbClr val="575756"/>
                  </a:solidFill>
                </a:rPr>
                <a:t> Bilder in den Beschnitt ragen</a:t>
              </a:r>
              <a:endParaRPr lang="de-DE" altLang="de-DE" dirty="0"/>
            </a:p>
          </p:txBody>
        </p:sp>
        <p:sp>
          <p:nvSpPr>
            <p:cNvPr id="34" name="Rectangle 11">
              <a:extLst>
                <a:ext uri="{FF2B5EF4-FFF2-40B4-BE49-F238E27FC236}">
                  <a16:creationId xmlns:a16="http://schemas.microsoft.com/office/drawing/2014/main" id="{1281D3D1-1F32-A0D5-A55F-9CE7B88D62D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01" y="292"/>
              <a:ext cx="833" cy="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l" rtl="0"/>
              <a:r>
                <a:rPr lang="de-DE" altLang="de-DE" sz="708" i="1">
                  <a:solidFill>
                    <a:srgbClr val="575756"/>
                  </a:solidFill>
                </a:rPr>
                <a:t>lassen, um Blitzer zu vermeiden.</a:t>
              </a:r>
              <a:endParaRPr lang="de-DE" altLang="de-DE"/>
            </a:p>
          </p:txBody>
        </p:sp>
        <p:sp>
          <p:nvSpPr>
            <p:cNvPr id="35" name="Rectangle 12">
              <a:extLst>
                <a:ext uri="{FF2B5EF4-FFF2-40B4-BE49-F238E27FC236}">
                  <a16:creationId xmlns:a16="http://schemas.microsoft.com/office/drawing/2014/main" id="{8B97A535-F562-99D1-8AF9-D5D31A094DE6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01" y="374"/>
              <a:ext cx="1066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l" rtl="0"/>
              <a:r>
                <a:rPr lang="de-DE" altLang="de-DE" sz="708" i="1" dirty="0">
                  <a:solidFill>
                    <a:srgbClr val="575756"/>
                  </a:solidFill>
                </a:rPr>
                <a:t>Die Bildauflösung sollte 300 ppi betragen.</a:t>
              </a:r>
              <a:endParaRPr lang="de-DE" altLang="de-DE" dirty="0"/>
            </a:p>
          </p:txBody>
        </p:sp>
        <p:sp>
          <p:nvSpPr>
            <p:cNvPr id="36" name="Rectangle 13">
              <a:extLst>
                <a:ext uri="{FF2B5EF4-FFF2-40B4-BE49-F238E27FC236}">
                  <a16:creationId xmlns:a16="http://schemas.microsoft.com/office/drawing/2014/main" id="{B83F391F-23CB-921B-745A-0A4F1BB2A26A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01" y="458"/>
              <a:ext cx="1210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l" rtl="0"/>
              <a:r>
                <a:rPr lang="de-DE" altLang="de-DE" sz="708" i="1" dirty="0">
                  <a:solidFill>
                    <a:srgbClr val="575756"/>
                  </a:solidFill>
                </a:rPr>
                <a:t>Darauf achten, dass Schriften eingebettet sind.</a:t>
              </a:r>
              <a:endParaRPr lang="de-DE" altLang="de-DE" dirty="0"/>
            </a:p>
          </p:txBody>
        </p:sp>
        <p:sp>
          <p:nvSpPr>
            <p:cNvPr id="37" name="Rectangle 14">
              <a:extLst>
                <a:ext uri="{FF2B5EF4-FFF2-40B4-BE49-F238E27FC236}">
                  <a16:creationId xmlns:a16="http://schemas.microsoft.com/office/drawing/2014/main" id="{186A8F96-AA41-8804-16BC-7D3B07D2EC8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01" y="541"/>
              <a:ext cx="38" cy="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l" rtl="0"/>
              <a:r>
                <a:rPr lang="de-DE" altLang="de-DE" sz="708" i="1">
                  <a:solidFill>
                    <a:srgbClr val="575756"/>
                  </a:solidFill>
                </a:rPr>
                <a:t>V</a:t>
              </a:r>
              <a:endParaRPr lang="de-DE" altLang="de-DE"/>
            </a:p>
          </p:txBody>
        </p:sp>
        <p:sp>
          <p:nvSpPr>
            <p:cNvPr id="38" name="Rectangle 15">
              <a:extLst>
                <a:ext uri="{FF2B5EF4-FFF2-40B4-BE49-F238E27FC236}">
                  <a16:creationId xmlns:a16="http://schemas.microsoft.com/office/drawing/2014/main" id="{CDEFC081-6295-0E6C-9B91-E46EAF3D3F85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37" y="541"/>
              <a:ext cx="694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l" rtl="0"/>
              <a:r>
                <a:rPr lang="de-DE" altLang="de-DE" sz="708" i="1" dirty="0" err="1">
                  <a:solidFill>
                    <a:srgbClr val="575756"/>
                  </a:solidFill>
                </a:rPr>
                <a:t>erwenden</a:t>
              </a:r>
              <a:r>
                <a:rPr lang="de-DE" altLang="de-DE" sz="708" i="1" dirty="0">
                  <a:solidFill>
                    <a:srgbClr val="575756"/>
                  </a:solidFill>
                </a:rPr>
                <a:t> Sie als Zielprofil</a:t>
              </a:r>
              <a:endParaRPr lang="de-DE" altLang="de-DE" dirty="0"/>
            </a:p>
          </p:txBody>
        </p:sp>
        <p:sp>
          <p:nvSpPr>
            <p:cNvPr id="39" name="Rectangle 16">
              <a:extLst>
                <a:ext uri="{FF2B5EF4-FFF2-40B4-BE49-F238E27FC236}">
                  <a16:creationId xmlns:a16="http://schemas.microsoft.com/office/drawing/2014/main" id="{6BB1B303-0EC2-6AB4-5D27-0598259E1088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01" y="609"/>
              <a:ext cx="545" cy="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l" rtl="0"/>
              <a:r>
                <a:rPr lang="de-DE" altLang="de-DE" sz="708" i="1">
                  <a:solidFill>
                    <a:srgbClr val="575756"/>
                  </a:solidFill>
                </a:rPr>
                <a:t>ISO Coated v2 (ECI).</a:t>
              </a:r>
              <a:endParaRPr lang="de-DE" altLang="de-DE"/>
            </a:p>
          </p:txBody>
        </p:sp>
        <p:sp>
          <p:nvSpPr>
            <p:cNvPr id="40" name="Rectangle 17">
              <a:extLst>
                <a:ext uri="{FF2B5EF4-FFF2-40B4-BE49-F238E27FC236}">
                  <a16:creationId xmlns:a16="http://schemas.microsoft.com/office/drawing/2014/main" id="{EE48E64A-D046-EF24-D63E-FFEB236F9826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01" y="693"/>
              <a:ext cx="80" cy="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l" rtl="0"/>
              <a:r>
                <a:rPr lang="de-DE" altLang="de-DE" sz="708" i="1">
                  <a:solidFill>
                    <a:srgbClr val="575756"/>
                  </a:solidFill>
                </a:rPr>
                <a:t>PD</a:t>
              </a:r>
              <a:endParaRPr lang="de-DE" altLang="de-DE"/>
            </a:p>
          </p:txBody>
        </p:sp>
        <p:sp>
          <p:nvSpPr>
            <p:cNvPr id="41" name="Rectangle 18">
              <a:extLst>
                <a:ext uri="{FF2B5EF4-FFF2-40B4-BE49-F238E27FC236}">
                  <a16:creationId xmlns:a16="http://schemas.microsoft.com/office/drawing/2014/main" id="{587FD579-0C2B-0B0E-37A1-BA5BFE6E242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79" y="693"/>
              <a:ext cx="35" cy="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l" rtl="0"/>
              <a:r>
                <a:rPr lang="de-DE" altLang="de-DE" sz="708" i="1">
                  <a:solidFill>
                    <a:srgbClr val="575756"/>
                  </a:solidFill>
                </a:rPr>
                <a:t>F</a:t>
              </a:r>
              <a:endParaRPr lang="de-DE" altLang="de-DE"/>
            </a:p>
          </p:txBody>
        </p:sp>
        <p:sp>
          <p:nvSpPr>
            <p:cNvPr id="42" name="Rectangle 19">
              <a:extLst>
                <a:ext uri="{FF2B5EF4-FFF2-40B4-BE49-F238E27FC236}">
                  <a16:creationId xmlns:a16="http://schemas.microsoft.com/office/drawing/2014/main" id="{2BFDB947-7B16-5AF4-8E92-E0649CC42D57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3" y="693"/>
              <a:ext cx="92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l" rtl="0"/>
              <a:r>
                <a:rPr lang="de-DE" altLang="de-DE" sz="708" i="1">
                  <a:solidFill>
                    <a:srgbClr val="575756"/>
                  </a:solidFill>
                </a:rPr>
                <a:t> mit</a:t>
              </a:r>
              <a:endParaRPr lang="de-DE" altLang="de-DE"/>
            </a:p>
          </p:txBody>
        </p:sp>
        <p:sp>
          <p:nvSpPr>
            <p:cNvPr id="43" name="Rectangle 20">
              <a:extLst>
                <a:ext uri="{FF2B5EF4-FFF2-40B4-BE49-F238E27FC236}">
                  <a16:creationId xmlns:a16="http://schemas.microsoft.com/office/drawing/2014/main" id="{79699842-57C4-2AA5-A468-23D3E072DE78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17" y="693"/>
              <a:ext cx="575" cy="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l" rtl="0"/>
              <a:r>
                <a:rPr lang="de-DE" altLang="de-DE" sz="708" i="1" dirty="0">
                  <a:solidFill>
                    <a:srgbClr val="575756"/>
                  </a:solidFill>
                </a:rPr>
                <a:t>Anschnitten erzeugen.</a:t>
              </a:r>
              <a:endParaRPr lang="de-DE" altLang="de-DE" dirty="0"/>
            </a:p>
          </p:txBody>
        </p:sp>
        <p:sp>
          <p:nvSpPr>
            <p:cNvPr id="44" name="Rectangle 21">
              <a:extLst>
                <a:ext uri="{FF2B5EF4-FFF2-40B4-BE49-F238E27FC236}">
                  <a16:creationId xmlns:a16="http://schemas.microsoft.com/office/drawing/2014/main" id="{BB764187-DFFE-2DED-C6AD-D09E322045FC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01" y="775"/>
              <a:ext cx="5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l" rtl="0"/>
              <a:r>
                <a:rPr lang="de-DE" altLang="de-DE" sz="708" i="1">
                  <a:solidFill>
                    <a:srgbClr val="575756"/>
                  </a:solidFill>
                </a:rPr>
                <a:t>W</a:t>
              </a:r>
              <a:endParaRPr lang="de-DE" altLang="de-DE"/>
            </a:p>
          </p:txBody>
        </p:sp>
        <p:sp>
          <p:nvSpPr>
            <p:cNvPr id="45" name="Rectangle 22">
              <a:extLst>
                <a:ext uri="{FF2B5EF4-FFF2-40B4-BE49-F238E27FC236}">
                  <a16:creationId xmlns:a16="http://schemas.microsoft.com/office/drawing/2014/main" id="{7735B5A2-9F9F-4716-434F-21B2927665CB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53" y="775"/>
              <a:ext cx="877" cy="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l" rtl="0"/>
              <a:r>
                <a:rPr lang="de-DE" altLang="de-DE" sz="708" i="1">
                  <a:solidFill>
                    <a:srgbClr val="575756"/>
                  </a:solidFill>
                </a:rPr>
                <a:t>eiterführende Informationen unter:</a:t>
              </a:r>
              <a:endParaRPr lang="de-DE" altLang="de-DE"/>
            </a:p>
          </p:txBody>
        </p:sp>
        <p:sp>
          <p:nvSpPr>
            <p:cNvPr id="46" name="Rectangle 23">
              <a:extLst>
                <a:ext uri="{FF2B5EF4-FFF2-40B4-BE49-F238E27FC236}">
                  <a16:creationId xmlns:a16="http://schemas.microsoft.com/office/drawing/2014/main" id="{FB5A4D4E-A7BC-231D-0CC0-1E76A9B6D975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01" y="843"/>
              <a:ext cx="83" cy="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l" rtl="0"/>
              <a:r>
                <a:rPr lang="de-DE" altLang="de-DE" sz="708" i="1">
                  <a:solidFill>
                    <a:srgbClr val="575756"/>
                  </a:solidFill>
                </a:rPr>
                <a:t>ww</a:t>
              </a:r>
              <a:endParaRPr lang="de-DE" altLang="de-DE"/>
            </a:p>
          </p:txBody>
        </p:sp>
        <p:sp>
          <p:nvSpPr>
            <p:cNvPr id="47" name="Rectangle 24">
              <a:extLst>
                <a:ext uri="{FF2B5EF4-FFF2-40B4-BE49-F238E27FC236}">
                  <a16:creationId xmlns:a16="http://schemas.microsoft.com/office/drawing/2014/main" id="{BD6AE84C-D6C8-2D68-047C-3902B077321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83" y="843"/>
              <a:ext cx="41" cy="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l" rtl="0"/>
              <a:r>
                <a:rPr lang="de-DE" altLang="de-DE" sz="708" i="1">
                  <a:solidFill>
                    <a:srgbClr val="575756"/>
                  </a:solidFill>
                </a:rPr>
                <a:t>w</a:t>
              </a:r>
              <a:endParaRPr lang="de-DE" altLang="de-DE"/>
            </a:p>
          </p:txBody>
        </p:sp>
        <p:sp>
          <p:nvSpPr>
            <p:cNvPr id="48" name="Rectangle 25">
              <a:extLst>
                <a:ext uri="{FF2B5EF4-FFF2-40B4-BE49-F238E27FC236}">
                  <a16:creationId xmlns:a16="http://schemas.microsoft.com/office/drawing/2014/main" id="{42FBB771-6761-C995-10C3-7890DB26D4E8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9" y="843"/>
              <a:ext cx="516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l" rtl="0"/>
              <a:r>
                <a:rPr lang="de-DE" altLang="de-DE" sz="708" i="1" dirty="0">
                  <a:solidFill>
                    <a:srgbClr val="575756"/>
                  </a:solidFill>
                </a:rPr>
                <a:t>.viaprinto.de/</a:t>
              </a:r>
              <a:r>
                <a:rPr lang="de-DE" altLang="de-DE" sz="708" i="1" dirty="0" err="1">
                  <a:solidFill>
                    <a:srgbClr val="575756"/>
                  </a:solidFill>
                </a:rPr>
                <a:t>hilfe</a:t>
              </a:r>
              <a:endParaRPr lang="de-DE" altLang="de-DE" dirty="0"/>
            </a:p>
          </p:txBody>
        </p:sp>
        <p:sp>
          <p:nvSpPr>
            <p:cNvPr id="49" name="Freeform 26">
              <a:extLst>
                <a:ext uri="{FF2B5EF4-FFF2-40B4-BE49-F238E27FC236}">
                  <a16:creationId xmlns:a16="http://schemas.microsoft.com/office/drawing/2014/main" id="{A17D351E-FCED-A008-14C6-D8E9A57EDCD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" y="2"/>
              <a:ext cx="1944" cy="1221"/>
            </a:xfrm>
            <a:custGeom>
              <a:avLst/>
              <a:gdLst>
                <a:gd name="T0" fmla="*/ 0 w 973"/>
                <a:gd name="T1" fmla="*/ 577 h 610"/>
                <a:gd name="T2" fmla="*/ 34 w 973"/>
                <a:gd name="T3" fmla="*/ 610 h 610"/>
                <a:gd name="T4" fmla="*/ 939 w 973"/>
                <a:gd name="T5" fmla="*/ 610 h 610"/>
                <a:gd name="T6" fmla="*/ 973 w 973"/>
                <a:gd name="T7" fmla="*/ 577 h 610"/>
                <a:gd name="T8" fmla="*/ 973 w 973"/>
                <a:gd name="T9" fmla="*/ 33 h 610"/>
                <a:gd name="T10" fmla="*/ 939 w 973"/>
                <a:gd name="T11" fmla="*/ 0 h 610"/>
                <a:gd name="T12" fmla="*/ 34 w 973"/>
                <a:gd name="T13" fmla="*/ 0 h 610"/>
                <a:gd name="T14" fmla="*/ 0 w 973"/>
                <a:gd name="T15" fmla="*/ 33 h 610"/>
                <a:gd name="T16" fmla="*/ 0 w 973"/>
                <a:gd name="T17" fmla="*/ 577 h 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3" h="610">
                  <a:moveTo>
                    <a:pt x="0" y="577"/>
                  </a:moveTo>
                  <a:cubicBezTo>
                    <a:pt x="0" y="577"/>
                    <a:pt x="0" y="610"/>
                    <a:pt x="34" y="610"/>
                  </a:cubicBezTo>
                  <a:cubicBezTo>
                    <a:pt x="939" y="610"/>
                    <a:pt x="939" y="610"/>
                    <a:pt x="939" y="610"/>
                  </a:cubicBezTo>
                  <a:cubicBezTo>
                    <a:pt x="939" y="610"/>
                    <a:pt x="973" y="610"/>
                    <a:pt x="973" y="577"/>
                  </a:cubicBezTo>
                  <a:cubicBezTo>
                    <a:pt x="973" y="33"/>
                    <a:pt x="973" y="33"/>
                    <a:pt x="973" y="33"/>
                  </a:cubicBezTo>
                  <a:cubicBezTo>
                    <a:pt x="973" y="33"/>
                    <a:pt x="973" y="0"/>
                    <a:pt x="939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0" y="0"/>
                    <a:pt x="0" y="33"/>
                  </a:cubicBezTo>
                  <a:lnTo>
                    <a:pt x="0" y="577"/>
                  </a:lnTo>
                  <a:close/>
                </a:path>
              </a:pathLst>
            </a:custGeom>
            <a:noFill/>
            <a:ln w="6350" cap="flat">
              <a:solidFill>
                <a:srgbClr val="E6007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2483" tIns="46242" rIns="92483" bIns="46242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el 30">
            <a:extLst>
              <a:ext uri="{FF2B5EF4-FFF2-40B4-BE49-F238E27FC236}">
                <a16:creationId xmlns:a16="http://schemas.microsoft.com/office/drawing/2014/main" id="{47ABFD3D-7EFC-DFEA-F288-44A5E5F2DA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Grafik 3" descr="Ein Bild, das Text, Screenshot, Schrift, Zahl enthält.&#10;&#10;Automatisch generierte Beschreibung">
            <a:extLst>
              <a:ext uri="{FF2B5EF4-FFF2-40B4-BE49-F238E27FC236}">
                <a16:creationId xmlns:a16="http://schemas.microsoft.com/office/drawing/2014/main" id="{A7349FBE-D8B3-8A2D-EEE5-F6A8462438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46"/>
            <a:ext cx="3095625" cy="194199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66</Words>
  <Application>Microsoft Office PowerPoint</Application>
  <PresentationFormat>Benutzerdefiniert</PresentationFormat>
  <Paragraphs>21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viaprinto_taschenkalender_kalendarium_86x54_orange.indd</dc:title>
  <cp:lastModifiedBy>Fabery, Darlene</cp:lastModifiedBy>
  <cp:revision>5</cp:revision>
  <dcterms:created xsi:type="dcterms:W3CDTF">2023-01-20T12:45:55Z</dcterms:created>
  <dcterms:modified xsi:type="dcterms:W3CDTF">2024-03-11T07:39:56Z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2023-01-04T00:00:00Z</vt:filetime>
  </property>
  <property fmtid="{D5CDD505-2E9C-101B-9397-08002B2CF9AE}" pid="3" name="Creator">
    <vt:lpwstr>Adobe InDesign 18.0 (Windows)</vt:lpwstr>
  </property>
  <property fmtid="{D5CDD505-2E9C-101B-9397-08002B2CF9AE}" pid="4" name="GTS_PDFXConformance">
    <vt:lpwstr>PDF/X-1a:2001</vt:lpwstr>
  </property>
  <property fmtid="{D5CDD505-2E9C-101B-9397-08002B2CF9AE}" pid="5" name="GTS_PDFXVersion">
    <vt:lpwstr>PDF/X-1:2001</vt:lpwstr>
  </property>
  <property fmtid="{D5CDD505-2E9C-101B-9397-08002B2CF9AE}" pid="6" name="LastSaved">
    <vt:filetime>2023-01-20T00:00:00Z</vt:filetime>
  </property>
  <property fmtid="{D5CDD505-2E9C-101B-9397-08002B2CF9AE}" pid="7" name="Producer">
    <vt:lpwstr>Adobe PDF Library 17.0</vt:lpwstr>
  </property>
</Properties>
</file>