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944688" cy="3095625"/>
  <p:notesSz cx="2159000" cy="3314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690" userDrawn="1">
          <p15:clr>
            <a:srgbClr val="A4A3A4"/>
          </p15:clr>
        </p15:guide>
        <p15:guide id="2" pos="19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3870" y="180"/>
      </p:cViewPr>
      <p:guideLst>
        <p:guide orient="horz" pos="2690"/>
        <p:guide pos="1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281" y="959644"/>
            <a:ext cx="165784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2561" y="1733551"/>
            <a:ext cx="1365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52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446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374" y="184770"/>
            <a:ext cx="33965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0687" y="513133"/>
            <a:ext cx="16404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3139" y="2878932"/>
            <a:ext cx="6241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520" y="2878932"/>
            <a:ext cx="44859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04294" y="2878932"/>
            <a:ext cx="44859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246C2F1-C88D-2EFE-B816-D78A93812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9" y="-4763"/>
            <a:ext cx="1952625" cy="3105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E2F68ADD-4FC1-BBE6-8F43-F04FD68C8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9"/>
            <a:ext cx="1944688" cy="3095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viaprinto_taschenkalender_kalendarium_54x86_hellblau.indd</dc:title>
  <dc:creator>Fabery, Darlene</dc:creator>
  <cp:lastModifiedBy>Fabery, Darlene</cp:lastModifiedBy>
  <cp:revision>8</cp:revision>
  <dcterms:created xsi:type="dcterms:W3CDTF">2023-01-20T12:51:05Z</dcterms:created>
  <dcterms:modified xsi:type="dcterms:W3CDTF">2024-03-11T07:28:49Z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