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944688" cy="3095625"/>
  <p:notesSz cx="2159000" cy="33147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690" userDrawn="1">
          <p15:clr>
            <a:srgbClr val="A4A3A4"/>
          </p15:clr>
        </p15:guide>
        <p15:guide id="2" pos="19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01" autoAdjust="0"/>
    <p:restoredTop sz="94660"/>
  </p:normalViewPr>
  <p:slideViewPr>
    <p:cSldViewPr>
      <p:cViewPr varScale="1">
        <p:scale>
          <a:sx n="233" d="100"/>
          <a:sy n="233" d="100"/>
        </p:scale>
        <p:origin x="3870" y="180"/>
      </p:cViewPr>
      <p:guideLst>
        <p:guide orient="horz" pos="2690"/>
        <p:guide pos="194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6281" y="959644"/>
            <a:ext cx="1657846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00548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92561" y="1733551"/>
            <a:ext cx="136528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00548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00548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7520" y="711994"/>
            <a:ext cx="84842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04460" y="711994"/>
            <a:ext cx="84842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00548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5374" y="184770"/>
            <a:ext cx="33965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00548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0687" y="513133"/>
            <a:ext cx="164040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63139" y="2878932"/>
            <a:ext cx="62413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7520" y="2878932"/>
            <a:ext cx="44859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04294" y="2878932"/>
            <a:ext cx="44859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E96C1710-8DB1-CE53-C482-9C8A6D000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8"/>
            <a:ext cx="1944688" cy="309252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6195C436-25C3-6491-46DC-12F3DA96E1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9"/>
            <a:ext cx="1944688" cy="309506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viaprinto_taschenkalender_kalendarium_54x86_dunkelblau.indd</dc:title>
  <cp:lastModifiedBy>Fabery, Darlene</cp:lastModifiedBy>
  <cp:revision>8</cp:revision>
  <dcterms:created xsi:type="dcterms:W3CDTF">2023-01-20T12:49:16Z</dcterms:created>
  <dcterms:modified xsi:type="dcterms:W3CDTF">2024-03-11T07:13:34Z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2023-01-16T00:00:00Z</vt:filetime>
  </property>
  <property fmtid="{D5CDD505-2E9C-101B-9397-08002B2CF9AE}" pid="3" name="Creator">
    <vt:lpwstr>Adobe InDesign 18.0 (Windows)</vt:lpwstr>
  </property>
  <property fmtid="{D5CDD505-2E9C-101B-9397-08002B2CF9AE}" pid="4" name="GTS_PDFXConformance">
    <vt:lpwstr>PDF/X-1a:2001</vt:lpwstr>
  </property>
  <property fmtid="{D5CDD505-2E9C-101B-9397-08002B2CF9AE}" pid="5" name="GTS_PDFXVersion">
    <vt:lpwstr>PDF/X-1:2001</vt:lpwstr>
  </property>
  <property fmtid="{D5CDD505-2E9C-101B-9397-08002B2CF9AE}" pid="6" name="LastSaved">
    <vt:filetime>2023-01-20T00:00:00Z</vt:filetime>
  </property>
  <property fmtid="{D5CDD505-2E9C-101B-9397-08002B2CF9AE}" pid="7" name="Producer">
    <vt:lpwstr>Adobe PDF Library 17.0</vt:lpwstr>
  </property>
</Properties>
</file>